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Relationship Id="rId4" Type="http://schemas.openxmlformats.org/officeDocument/2006/relationships/custom-properties" Target="docProps/custom.xml" 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3004800" cy="7315200"/>
  <p:notesSz cx="7315200" cy="13004800"/>
  <p:embeddedFontLst>
    <p:embeddedFont>
      <p:font typeface="Sorts Mill Goudy" charset="-122" pitchFamily="34"/>
      <p:regular r:id="rId14"/>
    </p:embeddedFont>
    <p:embeddedFont>
      <p:font typeface="Oranienbaum" charset="-122" pitchFamily="34"/>
      <p:regular r:id="rId15"/>
    </p:embeddedFont>
    <p:embeddedFont>
      <p:font typeface="Quattrocento Sans" charset="-122" pitchFamily="34"/>
      <p:regular r:id="rId16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4" Type="http://schemas.openxmlformats.org/officeDocument/2006/relationships/font" Target="fonts/font1.fntdata"/><Relationship Id="rId15" Type="http://schemas.openxmlformats.org/officeDocument/2006/relationships/font" Target="fonts/font2.fntdata"/><Relationship Id="rId16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" y="2286000"/>
            <a:ext cx="1275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FFFFFF"/>
                </a:solidFill>
                <a:latin typeface="Sorts Mill Goudy" pitchFamily="34" charset="0"/>
                <a:ea typeface="Sorts Mill Goudy" pitchFamily="34" charset="-122"/>
                <a:cs typeface="Sorts Mill Goudy" pitchFamily="34" charset="-120"/>
              </a:rPr>
              <a:t>Bonrix Embedded Innovations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5892800" y="3606800"/>
            <a:ext cx="1219200" cy="50800"/>
          </a:xfrm>
          <a:custGeom>
            <a:avLst/>
            <a:gdLst/>
            <a:ahLst/>
            <a:cxnLst/>
            <a:rect l="l" t="t" r="r" b="b"/>
            <a:pathLst>
              <a:path w="1219200" h="50800">
                <a:moveTo>
                  <a:pt x="0" y="0"/>
                </a:moveTo>
                <a:lnTo>
                  <a:pt x="1219200" y="0"/>
                </a:lnTo>
                <a:lnTo>
                  <a:pt x="1219200" y="50800"/>
                </a:lnTo>
                <a:lnTo>
                  <a:pt x="0" y="50800"/>
                </a:lnTo>
                <a:lnTo>
                  <a:pt x="0" y="0"/>
                </a:ln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4" name="Text 2"/>
          <p:cNvSpPr/>
          <p:nvPr/>
        </p:nvSpPr>
        <p:spPr>
          <a:xfrm>
            <a:off x="127000" y="4064000"/>
            <a:ext cx="127508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dirty="0">
                <a:solidFill>
                  <a:srgbClr val="D1D5D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Pioneering the Future of IoT and Embedded Systems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27000" y="4673441"/>
            <a:ext cx="12750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dirty="0">
                <a:solidFill>
                  <a:srgbClr val="99A1A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Embedded Innovation at its Finest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460672" y="6680200"/>
            <a:ext cx="26670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6A728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 best results, print to PDF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1320800"/>
            <a:ext cx="6121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2C3E50"/>
                </a:solidFill>
                <a:latin typeface="Sorts Mill Goudy" pitchFamily="34" charset="0"/>
                <a:ea typeface="Sorts Mill Goudy" pitchFamily="34" charset="-122"/>
                <a:cs typeface="Sorts Mill Goudy" pitchFamily="34" charset="-120"/>
              </a:rPr>
              <a:t>Key Offerings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431800" y="24892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47625" y="23812"/>
                </a:moveTo>
                <a:cubicBezTo>
                  <a:pt x="21357" y="23812"/>
                  <a:pt x="0" y="45169"/>
                  <a:pt x="0" y="71438"/>
                </a:cubicBezTo>
                <a:lnTo>
                  <a:pt x="0" y="261938"/>
                </a:lnTo>
                <a:cubicBezTo>
                  <a:pt x="0" y="288206"/>
                  <a:pt x="21357" y="309563"/>
                  <a:pt x="47625" y="309563"/>
                </a:cubicBezTo>
                <a:lnTo>
                  <a:pt x="154781" y="309563"/>
                </a:lnTo>
                <a:lnTo>
                  <a:pt x="142875" y="345281"/>
                </a:lnTo>
                <a:lnTo>
                  <a:pt x="89297" y="345281"/>
                </a:lnTo>
                <a:cubicBezTo>
                  <a:pt x="79400" y="345281"/>
                  <a:pt x="71438" y="353244"/>
                  <a:pt x="71438" y="363141"/>
                </a:cubicBezTo>
                <a:cubicBezTo>
                  <a:pt x="71438" y="373038"/>
                  <a:pt x="79400" y="381000"/>
                  <a:pt x="89297" y="381000"/>
                </a:cubicBezTo>
                <a:lnTo>
                  <a:pt x="291703" y="381000"/>
                </a:lnTo>
                <a:cubicBezTo>
                  <a:pt x="301600" y="381000"/>
                  <a:pt x="309563" y="373038"/>
                  <a:pt x="309563" y="363141"/>
                </a:cubicBezTo>
                <a:cubicBezTo>
                  <a:pt x="309563" y="353244"/>
                  <a:pt x="301600" y="345281"/>
                  <a:pt x="291703" y="345281"/>
                </a:cubicBezTo>
                <a:lnTo>
                  <a:pt x="238125" y="345281"/>
                </a:lnTo>
                <a:lnTo>
                  <a:pt x="226219" y="309563"/>
                </a:lnTo>
                <a:lnTo>
                  <a:pt x="333375" y="309563"/>
                </a:lnTo>
                <a:cubicBezTo>
                  <a:pt x="359643" y="309563"/>
                  <a:pt x="381000" y="288206"/>
                  <a:pt x="381000" y="261938"/>
                </a:cubicBezTo>
                <a:lnTo>
                  <a:pt x="381000" y="71438"/>
                </a:lnTo>
                <a:cubicBezTo>
                  <a:pt x="381000" y="45169"/>
                  <a:pt x="359643" y="23812"/>
                  <a:pt x="333375" y="23812"/>
                </a:cubicBezTo>
                <a:lnTo>
                  <a:pt x="47625" y="23812"/>
                </a:lnTo>
                <a:close/>
                <a:moveTo>
                  <a:pt x="71438" y="71438"/>
                </a:moveTo>
                <a:lnTo>
                  <a:pt x="309563" y="71438"/>
                </a:lnTo>
                <a:cubicBezTo>
                  <a:pt x="322734" y="71438"/>
                  <a:pt x="333375" y="82079"/>
                  <a:pt x="333375" y="95250"/>
                </a:cubicBezTo>
                <a:lnTo>
                  <a:pt x="333375" y="214313"/>
                </a:lnTo>
                <a:cubicBezTo>
                  <a:pt x="333375" y="227484"/>
                  <a:pt x="322734" y="238125"/>
                  <a:pt x="309563" y="238125"/>
                </a:cubicBezTo>
                <a:lnTo>
                  <a:pt x="71438" y="238125"/>
                </a:lnTo>
                <a:cubicBezTo>
                  <a:pt x="58266" y="238125"/>
                  <a:pt x="47625" y="227484"/>
                  <a:pt x="47625" y="214313"/>
                </a:cubicBezTo>
                <a:lnTo>
                  <a:pt x="47625" y="95250"/>
                </a:lnTo>
                <a:cubicBezTo>
                  <a:pt x="47625" y="82079"/>
                  <a:pt x="58266" y="71438"/>
                  <a:pt x="71438" y="71438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4" name="Text 2"/>
          <p:cNvSpPr/>
          <p:nvPr/>
        </p:nvSpPr>
        <p:spPr>
          <a:xfrm>
            <a:off x="1111250" y="2438400"/>
            <a:ext cx="3898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Smart Display Solutions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11250" y="2794000"/>
            <a:ext cx="3898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7" and 3.5" Dynamic QR Code Displays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84175" y="3454400"/>
            <a:ext cx="476250" cy="381000"/>
          </a:xfrm>
          <a:custGeom>
            <a:avLst/>
            <a:gdLst/>
            <a:ahLst/>
            <a:cxnLst/>
            <a:rect l="l" t="t" r="r" b="b"/>
            <a:pathLst>
              <a:path w="476250" h="381000">
                <a:moveTo>
                  <a:pt x="397073" y="24185"/>
                </a:moveTo>
                <a:cubicBezTo>
                  <a:pt x="389409" y="17934"/>
                  <a:pt x="378172" y="19124"/>
                  <a:pt x="371921" y="26789"/>
                </a:cubicBezTo>
                <a:cubicBezTo>
                  <a:pt x="365671" y="34454"/>
                  <a:pt x="366861" y="45690"/>
                  <a:pt x="374526" y="51941"/>
                </a:cubicBezTo>
                <a:cubicBezTo>
                  <a:pt x="414858" y="84683"/>
                  <a:pt x="440531" y="134541"/>
                  <a:pt x="440531" y="190500"/>
                </a:cubicBezTo>
                <a:cubicBezTo>
                  <a:pt x="440531" y="246459"/>
                  <a:pt x="414858" y="296317"/>
                  <a:pt x="374526" y="329133"/>
                </a:cubicBezTo>
                <a:cubicBezTo>
                  <a:pt x="366861" y="335384"/>
                  <a:pt x="365745" y="346621"/>
                  <a:pt x="371921" y="354285"/>
                </a:cubicBezTo>
                <a:cubicBezTo>
                  <a:pt x="378098" y="361950"/>
                  <a:pt x="389409" y="363066"/>
                  <a:pt x="397073" y="356890"/>
                </a:cubicBezTo>
                <a:cubicBezTo>
                  <a:pt x="445368" y="317525"/>
                  <a:pt x="476250" y="257621"/>
                  <a:pt x="476250" y="190500"/>
                </a:cubicBezTo>
                <a:cubicBezTo>
                  <a:pt x="476250" y="123379"/>
                  <a:pt x="445368" y="63401"/>
                  <a:pt x="397073" y="24185"/>
                </a:cubicBezTo>
                <a:close/>
                <a:moveTo>
                  <a:pt x="352053" y="79623"/>
                </a:moveTo>
                <a:cubicBezTo>
                  <a:pt x="344388" y="73372"/>
                  <a:pt x="333152" y="74563"/>
                  <a:pt x="326901" y="82228"/>
                </a:cubicBezTo>
                <a:cubicBezTo>
                  <a:pt x="320650" y="89892"/>
                  <a:pt x="321841" y="101129"/>
                  <a:pt x="329505" y="107379"/>
                </a:cubicBezTo>
                <a:cubicBezTo>
                  <a:pt x="353690" y="127025"/>
                  <a:pt x="369094" y="156939"/>
                  <a:pt x="369094" y="190500"/>
                </a:cubicBezTo>
                <a:cubicBezTo>
                  <a:pt x="369094" y="224061"/>
                  <a:pt x="353690" y="253975"/>
                  <a:pt x="329505" y="273695"/>
                </a:cubicBezTo>
                <a:cubicBezTo>
                  <a:pt x="321841" y="279946"/>
                  <a:pt x="320725" y="291182"/>
                  <a:pt x="326901" y="298847"/>
                </a:cubicBezTo>
                <a:cubicBezTo>
                  <a:pt x="333077" y="306512"/>
                  <a:pt x="344388" y="307628"/>
                  <a:pt x="352053" y="301451"/>
                </a:cubicBezTo>
                <a:cubicBezTo>
                  <a:pt x="384200" y="275258"/>
                  <a:pt x="404813" y="235297"/>
                  <a:pt x="404813" y="190574"/>
                </a:cubicBezTo>
                <a:cubicBezTo>
                  <a:pt x="404813" y="145852"/>
                  <a:pt x="384200" y="105891"/>
                  <a:pt x="352053" y="79697"/>
                </a:cubicBezTo>
                <a:close/>
                <a:moveTo>
                  <a:pt x="307032" y="135062"/>
                </a:moveTo>
                <a:cubicBezTo>
                  <a:pt x="299368" y="128811"/>
                  <a:pt x="288131" y="130001"/>
                  <a:pt x="281880" y="137666"/>
                </a:cubicBezTo>
                <a:cubicBezTo>
                  <a:pt x="275630" y="145331"/>
                  <a:pt x="276820" y="156567"/>
                  <a:pt x="284485" y="162818"/>
                </a:cubicBezTo>
                <a:cubicBezTo>
                  <a:pt x="292522" y="169366"/>
                  <a:pt x="297656" y="179338"/>
                  <a:pt x="297656" y="190500"/>
                </a:cubicBezTo>
                <a:cubicBezTo>
                  <a:pt x="297656" y="201662"/>
                  <a:pt x="292522" y="211634"/>
                  <a:pt x="284485" y="218256"/>
                </a:cubicBezTo>
                <a:cubicBezTo>
                  <a:pt x="276820" y="224507"/>
                  <a:pt x="275704" y="235744"/>
                  <a:pt x="281880" y="243408"/>
                </a:cubicBezTo>
                <a:cubicBezTo>
                  <a:pt x="288057" y="251073"/>
                  <a:pt x="299368" y="252189"/>
                  <a:pt x="307032" y="246013"/>
                </a:cubicBezTo>
                <a:cubicBezTo>
                  <a:pt x="323031" y="232842"/>
                  <a:pt x="333375" y="212899"/>
                  <a:pt x="333375" y="190500"/>
                </a:cubicBezTo>
                <a:cubicBezTo>
                  <a:pt x="333375" y="168101"/>
                  <a:pt x="323031" y="148158"/>
                  <a:pt x="307032" y="135062"/>
                </a:cubicBezTo>
                <a:close/>
                <a:moveTo>
                  <a:pt x="59531" y="261938"/>
                </a:moveTo>
                <a:lnTo>
                  <a:pt x="95250" y="261938"/>
                </a:lnTo>
                <a:lnTo>
                  <a:pt x="195039" y="350639"/>
                </a:lnTo>
                <a:cubicBezTo>
                  <a:pt x="199802" y="354881"/>
                  <a:pt x="205904" y="357188"/>
                  <a:pt x="212229" y="357188"/>
                </a:cubicBezTo>
                <a:cubicBezTo>
                  <a:pt x="226516" y="357188"/>
                  <a:pt x="238125" y="345579"/>
                  <a:pt x="238125" y="331291"/>
                </a:cubicBezTo>
                <a:lnTo>
                  <a:pt x="238125" y="49709"/>
                </a:lnTo>
                <a:cubicBezTo>
                  <a:pt x="238125" y="35421"/>
                  <a:pt x="226516" y="23813"/>
                  <a:pt x="212229" y="23813"/>
                </a:cubicBezTo>
                <a:cubicBezTo>
                  <a:pt x="205904" y="23813"/>
                  <a:pt x="199802" y="26119"/>
                  <a:pt x="195039" y="30361"/>
                </a:cubicBezTo>
                <a:lnTo>
                  <a:pt x="95250" y="119063"/>
                </a:lnTo>
                <a:lnTo>
                  <a:pt x="59531" y="119063"/>
                </a:lnTo>
                <a:cubicBezTo>
                  <a:pt x="39812" y="119063"/>
                  <a:pt x="23812" y="135062"/>
                  <a:pt x="23812" y="154781"/>
                </a:cubicBezTo>
                <a:lnTo>
                  <a:pt x="23812" y="226219"/>
                </a:lnTo>
                <a:cubicBezTo>
                  <a:pt x="23812" y="245938"/>
                  <a:pt x="39812" y="261938"/>
                  <a:pt x="59531" y="261938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7" name="Text 5"/>
          <p:cNvSpPr/>
          <p:nvPr/>
        </p:nvSpPr>
        <p:spPr>
          <a:xfrm>
            <a:off x="1111250" y="3403600"/>
            <a:ext cx="3810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Digital Soundbox Systems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11250" y="3759200"/>
            <a:ext cx="3810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DQR-222 Series with Audio Feedback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5613" y="4419600"/>
            <a:ext cx="333375" cy="381000"/>
          </a:xfrm>
          <a:custGeom>
            <a:avLst/>
            <a:gdLst/>
            <a:ahLst/>
            <a:cxnLst/>
            <a:rect l="l" t="t" r="r" b="b"/>
            <a:pathLst>
              <a:path w="333375" h="381000">
                <a:moveTo>
                  <a:pt x="47625" y="119063"/>
                </a:moveTo>
                <a:lnTo>
                  <a:pt x="95250" y="119063"/>
                </a:lnTo>
                <a:lnTo>
                  <a:pt x="95250" y="71438"/>
                </a:lnTo>
                <a:lnTo>
                  <a:pt x="47625" y="71438"/>
                </a:lnTo>
                <a:lnTo>
                  <a:pt x="47625" y="119063"/>
                </a:lnTo>
                <a:close/>
                <a:moveTo>
                  <a:pt x="0" y="59531"/>
                </a:moveTo>
                <a:cubicBezTo>
                  <a:pt x="0" y="39812"/>
                  <a:pt x="15999" y="23812"/>
                  <a:pt x="35719" y="23812"/>
                </a:cubicBezTo>
                <a:lnTo>
                  <a:pt x="107156" y="23812"/>
                </a:lnTo>
                <a:cubicBezTo>
                  <a:pt x="126876" y="23812"/>
                  <a:pt x="142875" y="39812"/>
                  <a:pt x="142875" y="59531"/>
                </a:cubicBezTo>
                <a:lnTo>
                  <a:pt x="142875" y="130969"/>
                </a:lnTo>
                <a:cubicBezTo>
                  <a:pt x="142875" y="150688"/>
                  <a:pt x="126876" y="166688"/>
                  <a:pt x="107156" y="166688"/>
                </a:cubicBezTo>
                <a:lnTo>
                  <a:pt x="35719" y="166688"/>
                </a:lnTo>
                <a:cubicBezTo>
                  <a:pt x="15999" y="166688"/>
                  <a:pt x="0" y="150688"/>
                  <a:pt x="0" y="130969"/>
                </a:cubicBezTo>
                <a:lnTo>
                  <a:pt x="0" y="59531"/>
                </a:lnTo>
                <a:close/>
                <a:moveTo>
                  <a:pt x="47625" y="309563"/>
                </a:moveTo>
                <a:lnTo>
                  <a:pt x="95250" y="309563"/>
                </a:lnTo>
                <a:lnTo>
                  <a:pt x="95250" y="261938"/>
                </a:lnTo>
                <a:lnTo>
                  <a:pt x="47625" y="261938"/>
                </a:lnTo>
                <a:lnTo>
                  <a:pt x="47625" y="309563"/>
                </a:lnTo>
                <a:close/>
                <a:moveTo>
                  <a:pt x="0" y="250031"/>
                </a:moveTo>
                <a:cubicBezTo>
                  <a:pt x="0" y="230312"/>
                  <a:pt x="15999" y="214313"/>
                  <a:pt x="35719" y="214313"/>
                </a:cubicBezTo>
                <a:lnTo>
                  <a:pt x="107156" y="214313"/>
                </a:lnTo>
                <a:cubicBezTo>
                  <a:pt x="126876" y="214313"/>
                  <a:pt x="142875" y="230312"/>
                  <a:pt x="142875" y="250031"/>
                </a:cubicBezTo>
                <a:lnTo>
                  <a:pt x="142875" y="321469"/>
                </a:lnTo>
                <a:cubicBezTo>
                  <a:pt x="142875" y="341188"/>
                  <a:pt x="126876" y="357188"/>
                  <a:pt x="107156" y="357188"/>
                </a:cubicBezTo>
                <a:lnTo>
                  <a:pt x="35719" y="357188"/>
                </a:lnTo>
                <a:cubicBezTo>
                  <a:pt x="15999" y="357188"/>
                  <a:pt x="0" y="341188"/>
                  <a:pt x="0" y="321469"/>
                </a:cubicBezTo>
                <a:lnTo>
                  <a:pt x="0" y="250031"/>
                </a:lnTo>
                <a:close/>
                <a:moveTo>
                  <a:pt x="238125" y="71438"/>
                </a:moveTo>
                <a:lnTo>
                  <a:pt x="238125" y="119063"/>
                </a:lnTo>
                <a:lnTo>
                  <a:pt x="285750" y="119063"/>
                </a:lnTo>
                <a:lnTo>
                  <a:pt x="285750" y="71438"/>
                </a:lnTo>
                <a:lnTo>
                  <a:pt x="238125" y="71438"/>
                </a:lnTo>
                <a:close/>
                <a:moveTo>
                  <a:pt x="226219" y="23812"/>
                </a:moveTo>
                <a:lnTo>
                  <a:pt x="297656" y="23812"/>
                </a:lnTo>
                <a:cubicBezTo>
                  <a:pt x="317376" y="23812"/>
                  <a:pt x="333375" y="39812"/>
                  <a:pt x="333375" y="59531"/>
                </a:cubicBezTo>
                <a:lnTo>
                  <a:pt x="333375" y="130969"/>
                </a:lnTo>
                <a:cubicBezTo>
                  <a:pt x="333375" y="150688"/>
                  <a:pt x="317376" y="166688"/>
                  <a:pt x="297656" y="166688"/>
                </a:cubicBezTo>
                <a:lnTo>
                  <a:pt x="226219" y="166688"/>
                </a:lnTo>
                <a:cubicBezTo>
                  <a:pt x="206499" y="166688"/>
                  <a:pt x="190500" y="150688"/>
                  <a:pt x="190500" y="130969"/>
                </a:cubicBezTo>
                <a:lnTo>
                  <a:pt x="190500" y="59531"/>
                </a:lnTo>
                <a:cubicBezTo>
                  <a:pt x="190500" y="39812"/>
                  <a:pt x="206499" y="23812"/>
                  <a:pt x="226219" y="23812"/>
                </a:cubicBezTo>
                <a:close/>
                <a:moveTo>
                  <a:pt x="214313" y="261938"/>
                </a:moveTo>
                <a:cubicBezTo>
                  <a:pt x="201170" y="261938"/>
                  <a:pt x="190500" y="251267"/>
                  <a:pt x="190500" y="238125"/>
                </a:cubicBezTo>
                <a:cubicBezTo>
                  <a:pt x="190500" y="224983"/>
                  <a:pt x="201170" y="214313"/>
                  <a:pt x="214313" y="214313"/>
                </a:cubicBezTo>
                <a:cubicBezTo>
                  <a:pt x="227455" y="214313"/>
                  <a:pt x="238125" y="224983"/>
                  <a:pt x="238125" y="238125"/>
                </a:cubicBezTo>
                <a:cubicBezTo>
                  <a:pt x="238125" y="251267"/>
                  <a:pt x="227455" y="261938"/>
                  <a:pt x="214313" y="261938"/>
                </a:cubicBezTo>
                <a:close/>
                <a:moveTo>
                  <a:pt x="214313" y="309563"/>
                </a:moveTo>
                <a:cubicBezTo>
                  <a:pt x="227484" y="309563"/>
                  <a:pt x="238125" y="320204"/>
                  <a:pt x="238125" y="333375"/>
                </a:cubicBezTo>
                <a:cubicBezTo>
                  <a:pt x="238125" y="346546"/>
                  <a:pt x="227484" y="357188"/>
                  <a:pt x="214313" y="357188"/>
                </a:cubicBezTo>
                <a:cubicBezTo>
                  <a:pt x="201141" y="357188"/>
                  <a:pt x="190500" y="346546"/>
                  <a:pt x="190500" y="333375"/>
                </a:cubicBezTo>
                <a:cubicBezTo>
                  <a:pt x="190500" y="320204"/>
                  <a:pt x="201141" y="309563"/>
                  <a:pt x="214313" y="309563"/>
                </a:cubicBezTo>
                <a:close/>
                <a:moveTo>
                  <a:pt x="285750" y="333375"/>
                </a:moveTo>
                <a:cubicBezTo>
                  <a:pt x="285750" y="320204"/>
                  <a:pt x="296391" y="309563"/>
                  <a:pt x="309563" y="309563"/>
                </a:cubicBezTo>
                <a:cubicBezTo>
                  <a:pt x="322734" y="309563"/>
                  <a:pt x="333375" y="320204"/>
                  <a:pt x="333375" y="333375"/>
                </a:cubicBezTo>
                <a:cubicBezTo>
                  <a:pt x="333375" y="346546"/>
                  <a:pt x="322734" y="357188"/>
                  <a:pt x="309563" y="357188"/>
                </a:cubicBezTo>
                <a:cubicBezTo>
                  <a:pt x="296391" y="357188"/>
                  <a:pt x="285750" y="346546"/>
                  <a:pt x="285750" y="333375"/>
                </a:cubicBezTo>
                <a:close/>
                <a:moveTo>
                  <a:pt x="309563" y="261938"/>
                </a:moveTo>
                <a:cubicBezTo>
                  <a:pt x="296420" y="261938"/>
                  <a:pt x="285750" y="251267"/>
                  <a:pt x="285750" y="238125"/>
                </a:cubicBezTo>
                <a:cubicBezTo>
                  <a:pt x="285750" y="224983"/>
                  <a:pt x="296420" y="214313"/>
                  <a:pt x="309563" y="214313"/>
                </a:cubicBezTo>
                <a:cubicBezTo>
                  <a:pt x="322705" y="214313"/>
                  <a:pt x="333375" y="224983"/>
                  <a:pt x="333375" y="238125"/>
                </a:cubicBezTo>
                <a:cubicBezTo>
                  <a:pt x="333375" y="251267"/>
                  <a:pt x="322705" y="261938"/>
                  <a:pt x="309563" y="261938"/>
                </a:cubicBezTo>
                <a:close/>
                <a:moveTo>
                  <a:pt x="285750" y="285750"/>
                </a:moveTo>
                <a:cubicBezTo>
                  <a:pt x="285750" y="298892"/>
                  <a:pt x="275080" y="309563"/>
                  <a:pt x="261938" y="309563"/>
                </a:cubicBezTo>
                <a:cubicBezTo>
                  <a:pt x="248795" y="309563"/>
                  <a:pt x="238125" y="298892"/>
                  <a:pt x="238125" y="285750"/>
                </a:cubicBezTo>
                <a:cubicBezTo>
                  <a:pt x="238125" y="272608"/>
                  <a:pt x="248795" y="261938"/>
                  <a:pt x="261938" y="261938"/>
                </a:cubicBezTo>
                <a:cubicBezTo>
                  <a:pt x="275080" y="261938"/>
                  <a:pt x="285750" y="272608"/>
                  <a:pt x="285750" y="28575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0" name="Text 8"/>
          <p:cNvSpPr/>
          <p:nvPr/>
        </p:nvSpPr>
        <p:spPr>
          <a:xfrm>
            <a:off x="1111250" y="4368800"/>
            <a:ext cx="3898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QR Code Scanners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11250" y="4724400"/>
            <a:ext cx="3898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DQR-111 Series for Payment Processing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07988" y="5384800"/>
            <a:ext cx="428625" cy="381000"/>
          </a:xfrm>
          <a:custGeom>
            <a:avLst/>
            <a:gdLst/>
            <a:ahLst/>
            <a:cxnLst/>
            <a:rect l="l" t="t" r="r" b="b"/>
            <a:pathLst>
              <a:path w="428625" h="381000">
                <a:moveTo>
                  <a:pt x="214313" y="71438"/>
                </a:moveTo>
                <a:cubicBezTo>
                  <a:pt x="146670" y="71438"/>
                  <a:pt x="85427" y="98227"/>
                  <a:pt x="40407" y="141833"/>
                </a:cubicBezTo>
                <a:cubicBezTo>
                  <a:pt x="30956" y="150986"/>
                  <a:pt x="15850" y="150763"/>
                  <a:pt x="6772" y="141312"/>
                </a:cubicBezTo>
                <a:cubicBezTo>
                  <a:pt x="-2307" y="131862"/>
                  <a:pt x="-2158" y="116756"/>
                  <a:pt x="7293" y="107677"/>
                </a:cubicBezTo>
                <a:cubicBezTo>
                  <a:pt x="60796" y="55736"/>
                  <a:pt x="133871" y="23812"/>
                  <a:pt x="214313" y="23812"/>
                </a:cubicBezTo>
                <a:cubicBezTo>
                  <a:pt x="294754" y="23812"/>
                  <a:pt x="367829" y="55736"/>
                  <a:pt x="421407" y="107677"/>
                </a:cubicBezTo>
                <a:cubicBezTo>
                  <a:pt x="430857" y="116830"/>
                  <a:pt x="431081" y="131936"/>
                  <a:pt x="421928" y="141312"/>
                </a:cubicBezTo>
                <a:cubicBezTo>
                  <a:pt x="412775" y="150688"/>
                  <a:pt x="397669" y="150986"/>
                  <a:pt x="388293" y="141833"/>
                </a:cubicBezTo>
                <a:cubicBezTo>
                  <a:pt x="343198" y="98227"/>
                  <a:pt x="281955" y="71438"/>
                  <a:pt x="214313" y="71438"/>
                </a:cubicBezTo>
                <a:close/>
                <a:moveTo>
                  <a:pt x="178594" y="321469"/>
                </a:moveTo>
                <a:cubicBezTo>
                  <a:pt x="178594" y="301755"/>
                  <a:pt x="194599" y="285750"/>
                  <a:pt x="214313" y="285750"/>
                </a:cubicBezTo>
                <a:cubicBezTo>
                  <a:pt x="234026" y="285750"/>
                  <a:pt x="250031" y="301755"/>
                  <a:pt x="250031" y="321469"/>
                </a:cubicBezTo>
                <a:cubicBezTo>
                  <a:pt x="250031" y="341182"/>
                  <a:pt x="234026" y="357188"/>
                  <a:pt x="214313" y="357188"/>
                </a:cubicBezTo>
                <a:cubicBezTo>
                  <a:pt x="194599" y="357188"/>
                  <a:pt x="178594" y="341182"/>
                  <a:pt x="178594" y="321469"/>
                </a:cubicBezTo>
                <a:close/>
                <a:moveTo>
                  <a:pt x="125016" y="242739"/>
                </a:moveTo>
                <a:cubicBezTo>
                  <a:pt x="116309" y="252636"/>
                  <a:pt x="101278" y="253529"/>
                  <a:pt x="91380" y="244822"/>
                </a:cubicBezTo>
                <a:cubicBezTo>
                  <a:pt x="81483" y="236116"/>
                  <a:pt x="80590" y="221084"/>
                  <a:pt x="89297" y="211187"/>
                </a:cubicBezTo>
                <a:cubicBezTo>
                  <a:pt x="119807" y="176659"/>
                  <a:pt x="164529" y="154781"/>
                  <a:pt x="214313" y="154781"/>
                </a:cubicBezTo>
                <a:cubicBezTo>
                  <a:pt x="264096" y="154781"/>
                  <a:pt x="308818" y="176659"/>
                  <a:pt x="339328" y="211187"/>
                </a:cubicBezTo>
                <a:cubicBezTo>
                  <a:pt x="348035" y="221084"/>
                  <a:pt x="347067" y="236116"/>
                  <a:pt x="337245" y="244822"/>
                </a:cubicBezTo>
                <a:cubicBezTo>
                  <a:pt x="327422" y="253529"/>
                  <a:pt x="312316" y="252561"/>
                  <a:pt x="303609" y="242739"/>
                </a:cubicBezTo>
                <a:cubicBezTo>
                  <a:pt x="281732" y="217959"/>
                  <a:pt x="249882" y="202406"/>
                  <a:pt x="214313" y="202406"/>
                </a:cubicBezTo>
                <a:cubicBezTo>
                  <a:pt x="178743" y="202406"/>
                  <a:pt x="146893" y="217959"/>
                  <a:pt x="125016" y="242739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3" name="Text 11"/>
          <p:cNvSpPr/>
          <p:nvPr/>
        </p:nvSpPr>
        <p:spPr>
          <a:xfrm>
            <a:off x="1111250" y="5334000"/>
            <a:ext cx="3695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Connectivity Options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11250" y="5689600"/>
            <a:ext cx="3695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USB, WiFi, and Bluetooth Integration</a:t>
            </a:r>
            <a:endParaRPr lang="en-US" sz="1600" dirty="0"/>
          </a:p>
        </p:txBody>
      </p:sp>
      <p:pic>
        <p:nvPicPr>
          <p:cNvPr id="15" name="Image 0" descr="https://images.unsplash.com/photo-1556742502-ec7c0e9f34b1?w=900&amp;q=80">    </p:cNvPr>
          <p:cNvPicPr>
            <a:picLocks noChangeAspect="1"/>
          </p:cNvPicPr>
          <p:nvPr/>
        </p:nvPicPr>
        <p:blipFill>
          <a:blip r:embed="rId1"/>
          <a:srcRect l="0" r="0" t="14315" b="14315"/>
          <a:stretch/>
        </p:blipFill>
        <p:spPr>
          <a:xfrm>
            <a:off x="6502400" y="381000"/>
            <a:ext cx="6121400" cy="6553200"/>
          </a:xfrm>
          <a:prstGeom prst="roundRect">
            <a:avLst>
              <a:gd name="adj" fmla="val 1660"/>
            </a:avLst>
          </a:prstGeom>
        </p:spPr>
      </p:pic>
    </p:spTree>
  </p:cSld>
  <p:clrMapOvr>
    <a:masterClrMapping/>
  </p:clrMapOvr>
  <p:transition>
    <p:fade/>
    <p:spd val="me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" y="1168400"/>
            <a:ext cx="12750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4800" b="1" dirty="0">
                <a:solidFill>
                  <a:srgbClr val="2C3E50"/>
                </a:solidFill>
                <a:latin typeface="Sorts Mill Goudy" pitchFamily="34" charset="0"/>
                <a:ea typeface="Sorts Mill Goudy" pitchFamily="34" charset="-122"/>
                <a:cs typeface="Sorts Mill Goudy" pitchFamily="34" charset="-120"/>
              </a:rPr>
              <a:t>Features &amp; Benefits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1989614" y="23876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428714" y="171450"/>
                </a:moveTo>
                <a:lnTo>
                  <a:pt x="435769" y="171450"/>
                </a:lnTo>
                <a:cubicBezTo>
                  <a:pt x="447645" y="171450"/>
                  <a:pt x="457200" y="161895"/>
                  <a:pt x="457200" y="150019"/>
                </a:cubicBezTo>
                <a:lnTo>
                  <a:pt x="457200" y="21431"/>
                </a:lnTo>
                <a:cubicBezTo>
                  <a:pt x="457200" y="12769"/>
                  <a:pt x="452021" y="4911"/>
                  <a:pt x="443984" y="1607"/>
                </a:cubicBezTo>
                <a:cubicBezTo>
                  <a:pt x="435947" y="-1697"/>
                  <a:pt x="426750" y="179"/>
                  <a:pt x="420588" y="6251"/>
                </a:cubicBezTo>
                <a:lnTo>
                  <a:pt x="374422" y="52507"/>
                </a:lnTo>
                <a:cubicBezTo>
                  <a:pt x="334863" y="19735"/>
                  <a:pt x="283964" y="0"/>
                  <a:pt x="228600" y="0"/>
                </a:cubicBezTo>
                <a:cubicBezTo>
                  <a:pt x="113407" y="0"/>
                  <a:pt x="18127" y="85189"/>
                  <a:pt x="2322" y="196007"/>
                </a:cubicBezTo>
                <a:cubicBezTo>
                  <a:pt x="89" y="211634"/>
                  <a:pt x="10894" y="226100"/>
                  <a:pt x="26521" y="228332"/>
                </a:cubicBezTo>
                <a:cubicBezTo>
                  <a:pt x="42148" y="230565"/>
                  <a:pt x="56614" y="219670"/>
                  <a:pt x="58847" y="204133"/>
                </a:cubicBezTo>
                <a:cubicBezTo>
                  <a:pt x="70723" y="120997"/>
                  <a:pt x="142250" y="57150"/>
                  <a:pt x="228600" y="57150"/>
                </a:cubicBezTo>
                <a:cubicBezTo>
                  <a:pt x="268248" y="57150"/>
                  <a:pt x="304681" y="70545"/>
                  <a:pt x="333702" y="93137"/>
                </a:cubicBezTo>
                <a:lnTo>
                  <a:pt x="292001" y="134838"/>
                </a:lnTo>
                <a:cubicBezTo>
                  <a:pt x="285839" y="141000"/>
                  <a:pt x="284053" y="150197"/>
                  <a:pt x="287357" y="158234"/>
                </a:cubicBezTo>
                <a:cubicBezTo>
                  <a:pt x="290661" y="166271"/>
                  <a:pt x="298519" y="171450"/>
                  <a:pt x="307181" y="171450"/>
                </a:cubicBezTo>
                <a:lnTo>
                  <a:pt x="428714" y="171450"/>
                </a:lnTo>
                <a:close/>
                <a:moveTo>
                  <a:pt x="454968" y="261193"/>
                </a:moveTo>
                <a:cubicBezTo>
                  <a:pt x="457200" y="245566"/>
                  <a:pt x="446306" y="231100"/>
                  <a:pt x="430768" y="228868"/>
                </a:cubicBezTo>
                <a:cubicBezTo>
                  <a:pt x="415230" y="226635"/>
                  <a:pt x="400675" y="237530"/>
                  <a:pt x="398443" y="253067"/>
                </a:cubicBezTo>
                <a:cubicBezTo>
                  <a:pt x="386566" y="336113"/>
                  <a:pt x="315039" y="399961"/>
                  <a:pt x="228689" y="399961"/>
                </a:cubicBezTo>
                <a:cubicBezTo>
                  <a:pt x="189041" y="399961"/>
                  <a:pt x="152608" y="386566"/>
                  <a:pt x="123587" y="363974"/>
                </a:cubicBezTo>
                <a:lnTo>
                  <a:pt x="165199" y="322362"/>
                </a:lnTo>
                <a:cubicBezTo>
                  <a:pt x="171361" y="316200"/>
                  <a:pt x="173147" y="307003"/>
                  <a:pt x="169843" y="298966"/>
                </a:cubicBezTo>
                <a:cubicBezTo>
                  <a:pt x="166539" y="290929"/>
                  <a:pt x="158681" y="285750"/>
                  <a:pt x="150019" y="285750"/>
                </a:cubicBezTo>
                <a:lnTo>
                  <a:pt x="21431" y="285750"/>
                </a:lnTo>
                <a:cubicBezTo>
                  <a:pt x="9555" y="285750"/>
                  <a:pt x="0" y="295305"/>
                  <a:pt x="0" y="307181"/>
                </a:cubicBezTo>
                <a:lnTo>
                  <a:pt x="0" y="435769"/>
                </a:lnTo>
                <a:cubicBezTo>
                  <a:pt x="0" y="444431"/>
                  <a:pt x="5179" y="452289"/>
                  <a:pt x="13216" y="455593"/>
                </a:cubicBezTo>
                <a:cubicBezTo>
                  <a:pt x="21253" y="458897"/>
                  <a:pt x="30450" y="457021"/>
                  <a:pt x="36612" y="450949"/>
                </a:cubicBezTo>
                <a:lnTo>
                  <a:pt x="82867" y="404693"/>
                </a:lnTo>
                <a:cubicBezTo>
                  <a:pt x="122337" y="437465"/>
                  <a:pt x="173236" y="457200"/>
                  <a:pt x="228600" y="457200"/>
                </a:cubicBezTo>
                <a:cubicBezTo>
                  <a:pt x="343793" y="457200"/>
                  <a:pt x="439073" y="372011"/>
                  <a:pt x="454878" y="261193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4" name="Text 2"/>
          <p:cNvSpPr/>
          <p:nvPr/>
        </p:nvSpPr>
        <p:spPr>
          <a:xfrm>
            <a:off x="127000" y="3048000"/>
            <a:ext cx="4178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Real-time Updates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381000" y="3505200"/>
            <a:ext cx="3670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Dynamic QR code generation and instant content updates.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330791" y="2387600"/>
            <a:ext cx="342900" cy="457200"/>
          </a:xfrm>
          <a:custGeom>
            <a:avLst/>
            <a:gdLst/>
            <a:ahLst/>
            <a:cxnLst/>
            <a:rect l="l" t="t" r="r" b="b"/>
            <a:pathLst>
              <a:path w="342900" h="457200">
                <a:moveTo>
                  <a:pt x="14288" y="57150"/>
                </a:moveTo>
                <a:cubicBezTo>
                  <a:pt x="14288" y="25628"/>
                  <a:pt x="39916" y="0"/>
                  <a:pt x="71438" y="0"/>
                </a:cubicBezTo>
                <a:lnTo>
                  <a:pt x="271463" y="0"/>
                </a:lnTo>
                <a:cubicBezTo>
                  <a:pt x="302984" y="0"/>
                  <a:pt x="328613" y="25628"/>
                  <a:pt x="328613" y="57150"/>
                </a:cubicBezTo>
                <a:lnTo>
                  <a:pt x="328613" y="400050"/>
                </a:lnTo>
                <a:cubicBezTo>
                  <a:pt x="328613" y="431572"/>
                  <a:pt x="302984" y="457200"/>
                  <a:pt x="271463" y="457200"/>
                </a:cubicBezTo>
                <a:lnTo>
                  <a:pt x="71438" y="457200"/>
                </a:lnTo>
                <a:cubicBezTo>
                  <a:pt x="39916" y="457200"/>
                  <a:pt x="14288" y="431572"/>
                  <a:pt x="14288" y="400050"/>
                </a:cubicBezTo>
                <a:lnTo>
                  <a:pt x="14288" y="57150"/>
                </a:lnTo>
                <a:close/>
                <a:moveTo>
                  <a:pt x="71438" y="57150"/>
                </a:moveTo>
                <a:lnTo>
                  <a:pt x="71438" y="328613"/>
                </a:lnTo>
                <a:lnTo>
                  <a:pt x="271463" y="328613"/>
                </a:lnTo>
                <a:lnTo>
                  <a:pt x="271463" y="57150"/>
                </a:lnTo>
                <a:lnTo>
                  <a:pt x="71438" y="57150"/>
                </a:lnTo>
                <a:close/>
                <a:moveTo>
                  <a:pt x="171450" y="421481"/>
                </a:moveTo>
                <a:cubicBezTo>
                  <a:pt x="187256" y="421481"/>
                  <a:pt x="200025" y="408712"/>
                  <a:pt x="200025" y="392906"/>
                </a:cubicBezTo>
                <a:cubicBezTo>
                  <a:pt x="200025" y="377101"/>
                  <a:pt x="187256" y="364331"/>
                  <a:pt x="171450" y="364331"/>
                </a:cubicBezTo>
                <a:cubicBezTo>
                  <a:pt x="155644" y="364331"/>
                  <a:pt x="142875" y="377101"/>
                  <a:pt x="142875" y="392906"/>
                </a:cubicBezTo>
                <a:cubicBezTo>
                  <a:pt x="142875" y="408712"/>
                  <a:pt x="155644" y="421481"/>
                  <a:pt x="171450" y="421481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7" name="Text 5"/>
          <p:cNvSpPr/>
          <p:nvPr/>
        </p:nvSpPr>
        <p:spPr>
          <a:xfrm>
            <a:off x="4411028" y="3048000"/>
            <a:ext cx="4178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Flexible Display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665028" y="3505200"/>
            <a:ext cx="3670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Portrait and landscape orientations for any setting.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0557828" y="23876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cubicBezTo>
                  <a:pt x="232708" y="0"/>
                  <a:pt x="236815" y="893"/>
                  <a:pt x="240566" y="2590"/>
                </a:cubicBezTo>
                <a:lnTo>
                  <a:pt x="408801" y="73938"/>
                </a:lnTo>
                <a:cubicBezTo>
                  <a:pt x="428446" y="82242"/>
                  <a:pt x="443091" y="101620"/>
                  <a:pt x="443002" y="125016"/>
                </a:cubicBezTo>
                <a:cubicBezTo>
                  <a:pt x="442555" y="213598"/>
                  <a:pt x="406122" y="375672"/>
                  <a:pt x="252264" y="449342"/>
                </a:cubicBezTo>
                <a:cubicBezTo>
                  <a:pt x="237351" y="456486"/>
                  <a:pt x="220028" y="456486"/>
                  <a:pt x="205115" y="449342"/>
                </a:cubicBezTo>
                <a:cubicBezTo>
                  <a:pt x="51167" y="375672"/>
                  <a:pt x="14823" y="213598"/>
                  <a:pt x="14377" y="125016"/>
                </a:cubicBezTo>
                <a:cubicBezTo>
                  <a:pt x="14287" y="101620"/>
                  <a:pt x="28932" y="82242"/>
                  <a:pt x="48577" y="73938"/>
                </a:cubicBezTo>
                <a:lnTo>
                  <a:pt x="216724" y="2590"/>
                </a:lnTo>
                <a:cubicBezTo>
                  <a:pt x="220474" y="893"/>
                  <a:pt x="224492" y="0"/>
                  <a:pt x="228600" y="0"/>
                </a:cubicBezTo>
                <a:close/>
                <a:moveTo>
                  <a:pt x="228600" y="59650"/>
                </a:moveTo>
                <a:lnTo>
                  <a:pt x="228600" y="397282"/>
                </a:lnTo>
                <a:cubicBezTo>
                  <a:pt x="351830" y="337631"/>
                  <a:pt x="384959" y="205472"/>
                  <a:pt x="385763" y="126355"/>
                </a:cubicBezTo>
                <a:lnTo>
                  <a:pt x="228600" y="59740"/>
                </a:lnTo>
                <a:lnTo>
                  <a:pt x="228600" y="59740"/>
                </a:ln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0" name="Text 8"/>
          <p:cNvSpPr/>
          <p:nvPr/>
        </p:nvSpPr>
        <p:spPr>
          <a:xfrm>
            <a:off x="8695214" y="3048000"/>
            <a:ext cx="4178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Durable Design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949214" y="3505200"/>
            <a:ext cx="3670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Acrylic, ABS, and PLA enclosure options for longevity.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2018189" y="4521200"/>
            <a:ext cx="400050" cy="457200"/>
          </a:xfrm>
          <a:custGeom>
            <a:avLst/>
            <a:gdLst/>
            <a:ahLst/>
            <a:cxnLst/>
            <a:rect l="l" t="t" r="r" b="b"/>
            <a:pathLst>
              <a:path w="400050" h="457200">
                <a:moveTo>
                  <a:pt x="114300" y="-28575"/>
                </a:moveTo>
                <a:cubicBezTo>
                  <a:pt x="130106" y="-28575"/>
                  <a:pt x="142875" y="-15806"/>
                  <a:pt x="142875" y="0"/>
                </a:cubicBezTo>
                <a:lnTo>
                  <a:pt x="142875" y="85725"/>
                </a:lnTo>
                <a:lnTo>
                  <a:pt x="257175" y="85725"/>
                </a:lnTo>
                <a:lnTo>
                  <a:pt x="257175" y="0"/>
                </a:lnTo>
                <a:cubicBezTo>
                  <a:pt x="257175" y="-15806"/>
                  <a:pt x="269944" y="-28575"/>
                  <a:pt x="285750" y="-28575"/>
                </a:cubicBezTo>
                <a:cubicBezTo>
                  <a:pt x="301556" y="-28575"/>
                  <a:pt x="314325" y="-15806"/>
                  <a:pt x="314325" y="0"/>
                </a:cubicBezTo>
                <a:lnTo>
                  <a:pt x="314325" y="85725"/>
                </a:lnTo>
                <a:lnTo>
                  <a:pt x="371475" y="85725"/>
                </a:lnTo>
                <a:cubicBezTo>
                  <a:pt x="387281" y="85725"/>
                  <a:pt x="400050" y="98494"/>
                  <a:pt x="400050" y="114300"/>
                </a:cubicBezTo>
                <a:cubicBezTo>
                  <a:pt x="400050" y="130106"/>
                  <a:pt x="387281" y="142875"/>
                  <a:pt x="371475" y="142875"/>
                </a:cubicBezTo>
                <a:lnTo>
                  <a:pt x="371475" y="200025"/>
                </a:lnTo>
                <a:cubicBezTo>
                  <a:pt x="371475" y="284946"/>
                  <a:pt x="309682" y="355491"/>
                  <a:pt x="228600" y="369064"/>
                </a:cubicBezTo>
                <a:lnTo>
                  <a:pt x="228600" y="428625"/>
                </a:lnTo>
                <a:cubicBezTo>
                  <a:pt x="228600" y="444431"/>
                  <a:pt x="215831" y="457200"/>
                  <a:pt x="200025" y="457200"/>
                </a:cubicBezTo>
                <a:cubicBezTo>
                  <a:pt x="184219" y="457200"/>
                  <a:pt x="171450" y="444431"/>
                  <a:pt x="171450" y="428625"/>
                </a:cubicBezTo>
                <a:lnTo>
                  <a:pt x="171450" y="369064"/>
                </a:lnTo>
                <a:cubicBezTo>
                  <a:pt x="90368" y="355491"/>
                  <a:pt x="28575" y="284946"/>
                  <a:pt x="28575" y="200025"/>
                </a:cubicBezTo>
                <a:lnTo>
                  <a:pt x="28575" y="142875"/>
                </a:lnTo>
                <a:cubicBezTo>
                  <a:pt x="12769" y="142875"/>
                  <a:pt x="0" y="130106"/>
                  <a:pt x="0" y="114300"/>
                </a:cubicBezTo>
                <a:cubicBezTo>
                  <a:pt x="0" y="98494"/>
                  <a:pt x="12769" y="85725"/>
                  <a:pt x="28575" y="85725"/>
                </a:cubicBezTo>
                <a:lnTo>
                  <a:pt x="85725" y="85725"/>
                </a:lnTo>
                <a:lnTo>
                  <a:pt x="85725" y="0"/>
                </a:lnTo>
                <a:cubicBezTo>
                  <a:pt x="85725" y="-15806"/>
                  <a:pt x="98494" y="-28575"/>
                  <a:pt x="114300" y="-28575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3" name="Text 11"/>
          <p:cNvSpPr/>
          <p:nvPr/>
        </p:nvSpPr>
        <p:spPr>
          <a:xfrm>
            <a:off x="127000" y="5181600"/>
            <a:ext cx="4178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Easy Integration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81000" y="5638800"/>
            <a:ext cx="3670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Seamless compatibility with existing payment systems.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273641" y="452120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57175" y="28575"/>
                </a:moveTo>
                <a:cubicBezTo>
                  <a:pt x="257175" y="12769"/>
                  <a:pt x="244406" y="0"/>
                  <a:pt x="228600" y="0"/>
                </a:cubicBezTo>
                <a:cubicBezTo>
                  <a:pt x="212794" y="0"/>
                  <a:pt x="200025" y="12769"/>
                  <a:pt x="200025" y="28575"/>
                </a:cubicBezTo>
                <a:lnTo>
                  <a:pt x="200025" y="214313"/>
                </a:lnTo>
                <a:cubicBezTo>
                  <a:pt x="200025" y="222171"/>
                  <a:pt x="193596" y="228600"/>
                  <a:pt x="185738" y="228600"/>
                </a:cubicBezTo>
                <a:cubicBezTo>
                  <a:pt x="177879" y="228600"/>
                  <a:pt x="171450" y="222171"/>
                  <a:pt x="171450" y="214313"/>
                </a:cubicBezTo>
                <a:lnTo>
                  <a:pt x="171450" y="57150"/>
                </a:lnTo>
                <a:cubicBezTo>
                  <a:pt x="171450" y="41344"/>
                  <a:pt x="158681" y="28575"/>
                  <a:pt x="142875" y="28575"/>
                </a:cubicBezTo>
                <a:cubicBezTo>
                  <a:pt x="127069" y="28575"/>
                  <a:pt x="114300" y="41344"/>
                  <a:pt x="114300" y="57150"/>
                </a:cubicBezTo>
                <a:lnTo>
                  <a:pt x="114300" y="300038"/>
                </a:lnTo>
                <a:cubicBezTo>
                  <a:pt x="114300" y="301377"/>
                  <a:pt x="114300" y="302806"/>
                  <a:pt x="114389" y="304145"/>
                </a:cubicBezTo>
                <a:lnTo>
                  <a:pt x="60365" y="252710"/>
                </a:lnTo>
                <a:cubicBezTo>
                  <a:pt x="46077" y="239137"/>
                  <a:pt x="23485" y="239673"/>
                  <a:pt x="9823" y="253960"/>
                </a:cubicBezTo>
                <a:cubicBezTo>
                  <a:pt x="-3840" y="268248"/>
                  <a:pt x="-3215" y="290840"/>
                  <a:pt x="11073" y="304502"/>
                </a:cubicBezTo>
                <a:lnTo>
                  <a:pt x="111443" y="400050"/>
                </a:lnTo>
                <a:cubicBezTo>
                  <a:pt x="149929" y="436751"/>
                  <a:pt x="201097" y="457200"/>
                  <a:pt x="254318" y="457200"/>
                </a:cubicBezTo>
                <a:lnTo>
                  <a:pt x="271463" y="457200"/>
                </a:lnTo>
                <a:cubicBezTo>
                  <a:pt x="358259" y="457200"/>
                  <a:pt x="428625" y="386834"/>
                  <a:pt x="428625" y="300038"/>
                </a:cubicBezTo>
                <a:lnTo>
                  <a:pt x="428625" y="114300"/>
                </a:lnTo>
                <a:cubicBezTo>
                  <a:pt x="428625" y="98494"/>
                  <a:pt x="415856" y="85725"/>
                  <a:pt x="400050" y="85725"/>
                </a:cubicBezTo>
                <a:cubicBezTo>
                  <a:pt x="384244" y="85725"/>
                  <a:pt x="371475" y="98494"/>
                  <a:pt x="371475" y="114300"/>
                </a:cubicBezTo>
                <a:lnTo>
                  <a:pt x="371475" y="214313"/>
                </a:lnTo>
                <a:cubicBezTo>
                  <a:pt x="371475" y="222171"/>
                  <a:pt x="365046" y="228600"/>
                  <a:pt x="357188" y="228600"/>
                </a:cubicBezTo>
                <a:cubicBezTo>
                  <a:pt x="349329" y="228600"/>
                  <a:pt x="342900" y="222171"/>
                  <a:pt x="342900" y="214313"/>
                </a:cubicBezTo>
                <a:lnTo>
                  <a:pt x="342900" y="57150"/>
                </a:lnTo>
                <a:cubicBezTo>
                  <a:pt x="342900" y="41344"/>
                  <a:pt x="330131" y="28575"/>
                  <a:pt x="314325" y="28575"/>
                </a:cubicBezTo>
                <a:cubicBezTo>
                  <a:pt x="298519" y="28575"/>
                  <a:pt x="285750" y="41344"/>
                  <a:pt x="285750" y="57150"/>
                </a:cubicBezTo>
                <a:lnTo>
                  <a:pt x="285750" y="214313"/>
                </a:lnTo>
                <a:cubicBezTo>
                  <a:pt x="285750" y="222171"/>
                  <a:pt x="279321" y="228600"/>
                  <a:pt x="271463" y="228600"/>
                </a:cubicBezTo>
                <a:cubicBezTo>
                  <a:pt x="263604" y="228600"/>
                  <a:pt x="257175" y="222171"/>
                  <a:pt x="257175" y="214313"/>
                </a:cubicBezTo>
                <a:lnTo>
                  <a:pt x="257175" y="28575"/>
                </a:ln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6" name="Text 14"/>
          <p:cNvSpPr/>
          <p:nvPr/>
        </p:nvSpPr>
        <p:spPr>
          <a:xfrm>
            <a:off x="4411028" y="5181600"/>
            <a:ext cx="4178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Contactless Experience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411028" y="5638800"/>
            <a:ext cx="41783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Enhanced customer safety and convenience.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10586403" y="4521200"/>
            <a:ext cx="400050" cy="457200"/>
          </a:xfrm>
          <a:custGeom>
            <a:avLst/>
            <a:gdLst/>
            <a:ahLst/>
            <a:cxnLst/>
            <a:rect l="l" t="t" r="r" b="b"/>
            <a:pathLst>
              <a:path w="400050" h="457200">
                <a:moveTo>
                  <a:pt x="150019" y="28575"/>
                </a:moveTo>
                <a:lnTo>
                  <a:pt x="21431" y="28575"/>
                </a:lnTo>
                <a:cubicBezTo>
                  <a:pt x="9555" y="28575"/>
                  <a:pt x="0" y="38130"/>
                  <a:pt x="0" y="50006"/>
                </a:cubicBezTo>
                <a:lnTo>
                  <a:pt x="0" y="178594"/>
                </a:lnTo>
                <a:cubicBezTo>
                  <a:pt x="0" y="187256"/>
                  <a:pt x="5179" y="195114"/>
                  <a:pt x="13216" y="198418"/>
                </a:cubicBezTo>
                <a:cubicBezTo>
                  <a:pt x="21253" y="201722"/>
                  <a:pt x="30450" y="199846"/>
                  <a:pt x="36612" y="193774"/>
                </a:cubicBezTo>
                <a:lnTo>
                  <a:pt x="72330" y="158055"/>
                </a:lnTo>
                <a:lnTo>
                  <a:pt x="142875" y="228600"/>
                </a:lnTo>
                <a:lnTo>
                  <a:pt x="72330" y="299145"/>
                </a:lnTo>
                <a:lnTo>
                  <a:pt x="36612" y="263426"/>
                </a:lnTo>
                <a:cubicBezTo>
                  <a:pt x="30450" y="257264"/>
                  <a:pt x="21253" y="255478"/>
                  <a:pt x="13216" y="258782"/>
                </a:cubicBezTo>
                <a:cubicBezTo>
                  <a:pt x="5179" y="262086"/>
                  <a:pt x="0" y="269944"/>
                  <a:pt x="0" y="278606"/>
                </a:cubicBezTo>
                <a:lnTo>
                  <a:pt x="0" y="407194"/>
                </a:lnTo>
                <a:cubicBezTo>
                  <a:pt x="0" y="419070"/>
                  <a:pt x="9555" y="428625"/>
                  <a:pt x="21431" y="428625"/>
                </a:cubicBezTo>
                <a:lnTo>
                  <a:pt x="150019" y="428625"/>
                </a:lnTo>
                <a:cubicBezTo>
                  <a:pt x="158681" y="428625"/>
                  <a:pt x="166539" y="423446"/>
                  <a:pt x="169843" y="415409"/>
                </a:cubicBezTo>
                <a:cubicBezTo>
                  <a:pt x="173147" y="407372"/>
                  <a:pt x="171361" y="398175"/>
                  <a:pt x="165199" y="392013"/>
                </a:cubicBezTo>
                <a:lnTo>
                  <a:pt x="129480" y="356295"/>
                </a:lnTo>
                <a:lnTo>
                  <a:pt x="200025" y="285750"/>
                </a:lnTo>
                <a:lnTo>
                  <a:pt x="270570" y="356295"/>
                </a:lnTo>
                <a:lnTo>
                  <a:pt x="234851" y="392013"/>
                </a:lnTo>
                <a:cubicBezTo>
                  <a:pt x="228689" y="398175"/>
                  <a:pt x="226903" y="407372"/>
                  <a:pt x="230207" y="415409"/>
                </a:cubicBezTo>
                <a:cubicBezTo>
                  <a:pt x="233511" y="423446"/>
                  <a:pt x="241369" y="428625"/>
                  <a:pt x="250031" y="428625"/>
                </a:cubicBezTo>
                <a:lnTo>
                  <a:pt x="378619" y="428625"/>
                </a:lnTo>
                <a:cubicBezTo>
                  <a:pt x="390495" y="428625"/>
                  <a:pt x="400050" y="419070"/>
                  <a:pt x="400050" y="407194"/>
                </a:cubicBezTo>
                <a:lnTo>
                  <a:pt x="400050" y="278606"/>
                </a:lnTo>
                <a:cubicBezTo>
                  <a:pt x="400050" y="269944"/>
                  <a:pt x="394871" y="262086"/>
                  <a:pt x="386834" y="258782"/>
                </a:cubicBezTo>
                <a:cubicBezTo>
                  <a:pt x="378797" y="255478"/>
                  <a:pt x="369600" y="257264"/>
                  <a:pt x="363438" y="263426"/>
                </a:cubicBezTo>
                <a:lnTo>
                  <a:pt x="327720" y="299145"/>
                </a:lnTo>
                <a:lnTo>
                  <a:pt x="257175" y="228600"/>
                </a:lnTo>
                <a:lnTo>
                  <a:pt x="327720" y="158055"/>
                </a:lnTo>
                <a:lnTo>
                  <a:pt x="363438" y="193774"/>
                </a:lnTo>
                <a:cubicBezTo>
                  <a:pt x="369600" y="199936"/>
                  <a:pt x="378797" y="201722"/>
                  <a:pt x="386834" y="198418"/>
                </a:cubicBezTo>
                <a:cubicBezTo>
                  <a:pt x="394871" y="195114"/>
                  <a:pt x="400050" y="187256"/>
                  <a:pt x="400050" y="178594"/>
                </a:cubicBezTo>
                <a:lnTo>
                  <a:pt x="400050" y="50006"/>
                </a:lnTo>
                <a:cubicBezTo>
                  <a:pt x="400050" y="38130"/>
                  <a:pt x="390495" y="28575"/>
                  <a:pt x="378619" y="28575"/>
                </a:cubicBezTo>
                <a:lnTo>
                  <a:pt x="250031" y="28575"/>
                </a:lnTo>
                <a:cubicBezTo>
                  <a:pt x="241369" y="28575"/>
                  <a:pt x="233511" y="33754"/>
                  <a:pt x="230207" y="41791"/>
                </a:cubicBezTo>
                <a:cubicBezTo>
                  <a:pt x="226903" y="49828"/>
                  <a:pt x="228779" y="59025"/>
                  <a:pt x="234851" y="65187"/>
                </a:cubicBezTo>
                <a:lnTo>
                  <a:pt x="270570" y="100905"/>
                </a:lnTo>
                <a:lnTo>
                  <a:pt x="200025" y="171450"/>
                </a:lnTo>
                <a:lnTo>
                  <a:pt x="129480" y="100905"/>
                </a:lnTo>
                <a:lnTo>
                  <a:pt x="165199" y="65187"/>
                </a:lnTo>
                <a:cubicBezTo>
                  <a:pt x="171361" y="59025"/>
                  <a:pt x="173147" y="49828"/>
                  <a:pt x="169843" y="41791"/>
                </a:cubicBezTo>
                <a:cubicBezTo>
                  <a:pt x="166539" y="33754"/>
                  <a:pt x="158681" y="28575"/>
                  <a:pt x="150019" y="28575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9" name="Text 17"/>
          <p:cNvSpPr/>
          <p:nvPr/>
        </p:nvSpPr>
        <p:spPr>
          <a:xfrm>
            <a:off x="8695214" y="5181600"/>
            <a:ext cx="4178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Scalable Solution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949214" y="5638800"/>
            <a:ext cx="3670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Architecture designed for business growth and expansion.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2260600"/>
            <a:ext cx="41783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2C3E50"/>
                </a:solidFill>
                <a:latin typeface="Sorts Mill Goudy" pitchFamily="34" charset="0"/>
                <a:ea typeface="Sorts Mill Goudy" pitchFamily="34" charset="-122"/>
                <a:cs typeface="Sorts Mill Goudy" pitchFamily="34" charset="-120"/>
              </a:rPr>
              <a:t>Use Cases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3276600"/>
            <a:ext cx="3670300" cy="177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Our versatile solutions adapt to diverse industry needs, from retail to hospitality, enabling seamless digital transformation across multiple sectors.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461828" y="381000"/>
            <a:ext cx="3873500" cy="1981200"/>
          </a:xfrm>
          <a:custGeom>
            <a:avLst/>
            <a:gdLst/>
            <a:ahLst/>
            <a:cxnLst/>
            <a:rect l="l" t="t" r="r" b="b"/>
            <a:pathLst>
              <a:path w="3873500" h="1981200">
                <a:moveTo>
                  <a:pt x="101596" y="0"/>
                </a:moveTo>
                <a:lnTo>
                  <a:pt x="3771904" y="0"/>
                </a:lnTo>
                <a:cubicBezTo>
                  <a:pt x="3828014" y="0"/>
                  <a:pt x="3873500" y="45486"/>
                  <a:pt x="3873500" y="101596"/>
                </a:cubicBezTo>
                <a:lnTo>
                  <a:pt x="3873500" y="1879604"/>
                </a:lnTo>
                <a:cubicBezTo>
                  <a:pt x="3873500" y="1935714"/>
                  <a:pt x="3828014" y="1981200"/>
                  <a:pt x="3771904" y="1981200"/>
                </a:cubicBezTo>
                <a:lnTo>
                  <a:pt x="101596" y="1981200"/>
                </a:lnTo>
                <a:cubicBezTo>
                  <a:pt x="45486" y="1981200"/>
                  <a:pt x="0" y="1935714"/>
                  <a:pt x="0" y="1879604"/>
                </a:cubicBezTo>
                <a:lnTo>
                  <a:pt x="0" y="101596"/>
                </a:lnTo>
                <a:cubicBezTo>
                  <a:pt x="0" y="45486"/>
                  <a:pt x="45486" y="0"/>
                  <a:pt x="10159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5" name="Shape 3"/>
          <p:cNvSpPr/>
          <p:nvPr/>
        </p:nvSpPr>
        <p:spPr>
          <a:xfrm>
            <a:off x="4636453" y="1181100"/>
            <a:ext cx="476250" cy="381000"/>
          </a:xfrm>
          <a:custGeom>
            <a:avLst/>
            <a:gdLst/>
            <a:ahLst/>
            <a:cxnLst/>
            <a:rect l="l" t="t" r="r" b="b"/>
            <a:pathLst>
              <a:path w="476250" h="381000">
                <a:moveTo>
                  <a:pt x="17859" y="-11906"/>
                </a:moveTo>
                <a:cubicBezTo>
                  <a:pt x="7962" y="-11906"/>
                  <a:pt x="0" y="-3944"/>
                  <a:pt x="0" y="5953"/>
                </a:cubicBezTo>
                <a:cubicBezTo>
                  <a:pt x="0" y="15850"/>
                  <a:pt x="7962" y="23812"/>
                  <a:pt x="17859" y="23812"/>
                </a:cubicBezTo>
                <a:lnTo>
                  <a:pt x="51569" y="23812"/>
                </a:lnTo>
                <a:cubicBezTo>
                  <a:pt x="54471" y="23812"/>
                  <a:pt x="56927" y="25896"/>
                  <a:pt x="57448" y="28724"/>
                </a:cubicBezTo>
                <a:lnTo>
                  <a:pt x="96217" y="241771"/>
                </a:lnTo>
                <a:cubicBezTo>
                  <a:pt x="100831" y="267221"/>
                  <a:pt x="123006" y="285750"/>
                  <a:pt x="148903" y="285750"/>
                </a:cubicBezTo>
                <a:lnTo>
                  <a:pt x="339328" y="285750"/>
                </a:lnTo>
                <a:cubicBezTo>
                  <a:pt x="349225" y="285750"/>
                  <a:pt x="357188" y="277788"/>
                  <a:pt x="357188" y="267891"/>
                </a:cubicBezTo>
                <a:cubicBezTo>
                  <a:pt x="357188" y="257994"/>
                  <a:pt x="349225" y="250031"/>
                  <a:pt x="339328" y="250031"/>
                </a:cubicBezTo>
                <a:lnTo>
                  <a:pt x="148903" y="250031"/>
                </a:lnTo>
                <a:cubicBezTo>
                  <a:pt x="140271" y="250031"/>
                  <a:pt x="132904" y="243855"/>
                  <a:pt x="131341" y="235372"/>
                </a:cubicBezTo>
                <a:lnTo>
                  <a:pt x="127546" y="214313"/>
                </a:lnTo>
                <a:lnTo>
                  <a:pt x="353467" y="214313"/>
                </a:lnTo>
                <a:cubicBezTo>
                  <a:pt x="376386" y="214313"/>
                  <a:pt x="396032" y="198016"/>
                  <a:pt x="400273" y="175468"/>
                </a:cubicBezTo>
                <a:lnTo>
                  <a:pt x="423342" y="52015"/>
                </a:lnTo>
                <a:cubicBezTo>
                  <a:pt x="426095" y="37356"/>
                  <a:pt x="414858" y="23812"/>
                  <a:pt x="399901" y="23812"/>
                </a:cubicBezTo>
                <a:lnTo>
                  <a:pt x="92794" y="23812"/>
                </a:lnTo>
                <a:lnTo>
                  <a:pt x="92497" y="22324"/>
                </a:lnTo>
                <a:cubicBezTo>
                  <a:pt x="88925" y="2530"/>
                  <a:pt x="71661" y="-11906"/>
                  <a:pt x="51495" y="-11906"/>
                </a:cubicBezTo>
                <a:lnTo>
                  <a:pt x="17859" y="-11906"/>
                </a:lnTo>
                <a:close/>
                <a:moveTo>
                  <a:pt x="154781" y="381000"/>
                </a:moveTo>
                <a:cubicBezTo>
                  <a:pt x="174495" y="381000"/>
                  <a:pt x="190500" y="364995"/>
                  <a:pt x="190500" y="345281"/>
                </a:cubicBezTo>
                <a:cubicBezTo>
                  <a:pt x="190500" y="325568"/>
                  <a:pt x="174495" y="309563"/>
                  <a:pt x="154781" y="309563"/>
                </a:cubicBezTo>
                <a:cubicBezTo>
                  <a:pt x="135068" y="309563"/>
                  <a:pt x="119063" y="325568"/>
                  <a:pt x="119063" y="345281"/>
                </a:cubicBezTo>
                <a:cubicBezTo>
                  <a:pt x="119063" y="364995"/>
                  <a:pt x="135068" y="381000"/>
                  <a:pt x="154781" y="381000"/>
                </a:cubicBezTo>
                <a:close/>
                <a:moveTo>
                  <a:pt x="321469" y="381000"/>
                </a:moveTo>
                <a:cubicBezTo>
                  <a:pt x="341182" y="381000"/>
                  <a:pt x="357188" y="364995"/>
                  <a:pt x="357188" y="345281"/>
                </a:cubicBezTo>
                <a:cubicBezTo>
                  <a:pt x="357188" y="325568"/>
                  <a:pt x="341182" y="309563"/>
                  <a:pt x="321469" y="309563"/>
                </a:cubicBezTo>
                <a:cubicBezTo>
                  <a:pt x="301755" y="309563"/>
                  <a:pt x="285750" y="325568"/>
                  <a:pt x="285750" y="345281"/>
                </a:cubicBezTo>
                <a:cubicBezTo>
                  <a:pt x="285750" y="364995"/>
                  <a:pt x="301755" y="381000"/>
                  <a:pt x="321469" y="38100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6" name="Text 4"/>
          <p:cNvSpPr/>
          <p:nvPr/>
        </p:nvSpPr>
        <p:spPr>
          <a:xfrm>
            <a:off x="5290185" y="939800"/>
            <a:ext cx="3352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Retail Payments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290185" y="1295400"/>
            <a:ext cx="28448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POS systems and contactless transactions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745855" y="381000"/>
            <a:ext cx="3873500" cy="1981200"/>
          </a:xfrm>
          <a:custGeom>
            <a:avLst/>
            <a:gdLst/>
            <a:ahLst/>
            <a:cxnLst/>
            <a:rect l="l" t="t" r="r" b="b"/>
            <a:pathLst>
              <a:path w="3873500" h="1981200">
                <a:moveTo>
                  <a:pt x="101596" y="0"/>
                </a:moveTo>
                <a:lnTo>
                  <a:pt x="3771904" y="0"/>
                </a:lnTo>
                <a:cubicBezTo>
                  <a:pt x="3828014" y="0"/>
                  <a:pt x="3873500" y="45486"/>
                  <a:pt x="3873500" y="101596"/>
                </a:cubicBezTo>
                <a:lnTo>
                  <a:pt x="3873500" y="1879604"/>
                </a:lnTo>
                <a:cubicBezTo>
                  <a:pt x="3873500" y="1935714"/>
                  <a:pt x="3828014" y="1981200"/>
                  <a:pt x="3771904" y="1981200"/>
                </a:cubicBezTo>
                <a:lnTo>
                  <a:pt x="101596" y="1981200"/>
                </a:lnTo>
                <a:cubicBezTo>
                  <a:pt x="45486" y="1981200"/>
                  <a:pt x="0" y="1935714"/>
                  <a:pt x="0" y="1879604"/>
                </a:cubicBezTo>
                <a:lnTo>
                  <a:pt x="0" y="101596"/>
                </a:lnTo>
                <a:cubicBezTo>
                  <a:pt x="0" y="45486"/>
                  <a:pt x="45486" y="0"/>
                  <a:pt x="10159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9" name="Shape 7"/>
          <p:cNvSpPr/>
          <p:nvPr/>
        </p:nvSpPr>
        <p:spPr>
          <a:xfrm>
            <a:off x="8955405" y="1181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71438" y="0"/>
                </a:moveTo>
                <a:cubicBezTo>
                  <a:pt x="84609" y="0"/>
                  <a:pt x="95250" y="10641"/>
                  <a:pt x="95250" y="23812"/>
                </a:cubicBezTo>
                <a:lnTo>
                  <a:pt x="95250" y="47625"/>
                </a:lnTo>
                <a:lnTo>
                  <a:pt x="357188" y="47625"/>
                </a:lnTo>
                <a:cubicBezTo>
                  <a:pt x="370359" y="47625"/>
                  <a:pt x="381000" y="58266"/>
                  <a:pt x="381000" y="71438"/>
                </a:cubicBezTo>
                <a:cubicBezTo>
                  <a:pt x="381000" y="84609"/>
                  <a:pt x="370359" y="95250"/>
                  <a:pt x="357188" y="95250"/>
                </a:cubicBezTo>
                <a:lnTo>
                  <a:pt x="95250" y="95250"/>
                </a:lnTo>
                <a:lnTo>
                  <a:pt x="95250" y="357188"/>
                </a:lnTo>
                <a:cubicBezTo>
                  <a:pt x="95250" y="370359"/>
                  <a:pt x="84609" y="381000"/>
                  <a:pt x="71438" y="381000"/>
                </a:cubicBezTo>
                <a:cubicBezTo>
                  <a:pt x="58266" y="381000"/>
                  <a:pt x="47625" y="370359"/>
                  <a:pt x="47625" y="357188"/>
                </a:cubicBezTo>
                <a:lnTo>
                  <a:pt x="47625" y="95250"/>
                </a:lnTo>
                <a:lnTo>
                  <a:pt x="23812" y="95250"/>
                </a:lnTo>
                <a:cubicBezTo>
                  <a:pt x="10641" y="95250"/>
                  <a:pt x="0" y="84609"/>
                  <a:pt x="0" y="71438"/>
                </a:cubicBezTo>
                <a:cubicBezTo>
                  <a:pt x="0" y="58266"/>
                  <a:pt x="10641" y="47625"/>
                  <a:pt x="23812" y="47625"/>
                </a:cubicBezTo>
                <a:lnTo>
                  <a:pt x="47625" y="47625"/>
                </a:lnTo>
                <a:lnTo>
                  <a:pt x="47625" y="23812"/>
                </a:lnTo>
                <a:cubicBezTo>
                  <a:pt x="47625" y="10641"/>
                  <a:pt x="58266" y="0"/>
                  <a:pt x="71438" y="0"/>
                </a:cubicBezTo>
                <a:close/>
                <a:moveTo>
                  <a:pt x="154781" y="130969"/>
                </a:moveTo>
                <a:lnTo>
                  <a:pt x="333375" y="130969"/>
                </a:lnTo>
                <a:cubicBezTo>
                  <a:pt x="346546" y="130969"/>
                  <a:pt x="357188" y="141610"/>
                  <a:pt x="357188" y="154781"/>
                </a:cubicBezTo>
                <a:lnTo>
                  <a:pt x="357188" y="261938"/>
                </a:lnTo>
                <a:cubicBezTo>
                  <a:pt x="357188" y="275109"/>
                  <a:pt x="346546" y="285750"/>
                  <a:pt x="333375" y="285750"/>
                </a:cubicBezTo>
                <a:lnTo>
                  <a:pt x="154781" y="285750"/>
                </a:lnTo>
                <a:cubicBezTo>
                  <a:pt x="141610" y="285750"/>
                  <a:pt x="130969" y="275109"/>
                  <a:pt x="130969" y="261938"/>
                </a:cubicBezTo>
                <a:lnTo>
                  <a:pt x="130969" y="154781"/>
                </a:lnTo>
                <a:cubicBezTo>
                  <a:pt x="130969" y="141610"/>
                  <a:pt x="141610" y="130969"/>
                  <a:pt x="154781" y="130969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0" name="Text 8"/>
          <p:cNvSpPr/>
          <p:nvPr/>
        </p:nvSpPr>
        <p:spPr>
          <a:xfrm>
            <a:off x="9543733" y="939800"/>
            <a:ext cx="3390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Digital Signage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543733" y="1295400"/>
            <a:ext cx="28829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Dynamic advertising and information displays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461828" y="2667000"/>
            <a:ext cx="3873500" cy="1981200"/>
          </a:xfrm>
          <a:custGeom>
            <a:avLst/>
            <a:gdLst/>
            <a:ahLst/>
            <a:cxnLst/>
            <a:rect l="l" t="t" r="r" b="b"/>
            <a:pathLst>
              <a:path w="3873500" h="1981200">
                <a:moveTo>
                  <a:pt x="101596" y="0"/>
                </a:moveTo>
                <a:lnTo>
                  <a:pt x="3771904" y="0"/>
                </a:lnTo>
                <a:cubicBezTo>
                  <a:pt x="3828014" y="0"/>
                  <a:pt x="3873500" y="45486"/>
                  <a:pt x="3873500" y="101596"/>
                </a:cubicBezTo>
                <a:lnTo>
                  <a:pt x="3873500" y="1879604"/>
                </a:lnTo>
                <a:cubicBezTo>
                  <a:pt x="3873500" y="1935714"/>
                  <a:pt x="3828014" y="1981200"/>
                  <a:pt x="3771904" y="1981200"/>
                </a:cubicBezTo>
                <a:lnTo>
                  <a:pt x="101596" y="1981200"/>
                </a:lnTo>
                <a:cubicBezTo>
                  <a:pt x="45486" y="1981200"/>
                  <a:pt x="0" y="1935714"/>
                  <a:pt x="0" y="1879604"/>
                </a:cubicBezTo>
                <a:lnTo>
                  <a:pt x="0" y="101596"/>
                </a:lnTo>
                <a:cubicBezTo>
                  <a:pt x="0" y="45486"/>
                  <a:pt x="45486" y="0"/>
                  <a:pt x="10159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3" name="Shape 11"/>
          <p:cNvSpPr/>
          <p:nvPr/>
        </p:nvSpPr>
        <p:spPr>
          <a:xfrm>
            <a:off x="4703128" y="3467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66688" y="0"/>
                </a:moveTo>
                <a:lnTo>
                  <a:pt x="166688" y="47625"/>
                </a:lnTo>
                <a:cubicBezTo>
                  <a:pt x="166688" y="54173"/>
                  <a:pt x="172045" y="59531"/>
                  <a:pt x="178594" y="59531"/>
                </a:cubicBezTo>
                <a:lnTo>
                  <a:pt x="202406" y="59531"/>
                </a:lnTo>
                <a:cubicBezTo>
                  <a:pt x="208955" y="59531"/>
                  <a:pt x="214313" y="54173"/>
                  <a:pt x="214313" y="47625"/>
                </a:cubicBezTo>
                <a:lnTo>
                  <a:pt x="214313" y="0"/>
                </a:lnTo>
                <a:lnTo>
                  <a:pt x="238125" y="0"/>
                </a:lnTo>
                <a:cubicBezTo>
                  <a:pt x="264393" y="0"/>
                  <a:pt x="285750" y="21357"/>
                  <a:pt x="285750" y="47625"/>
                </a:cubicBezTo>
                <a:lnTo>
                  <a:pt x="285750" y="142875"/>
                </a:lnTo>
                <a:cubicBezTo>
                  <a:pt x="285750" y="146968"/>
                  <a:pt x="285229" y="150986"/>
                  <a:pt x="284262" y="154781"/>
                </a:cubicBezTo>
                <a:lnTo>
                  <a:pt x="96738" y="154781"/>
                </a:lnTo>
                <a:cubicBezTo>
                  <a:pt x="95771" y="150986"/>
                  <a:pt x="95250" y="146968"/>
                  <a:pt x="95250" y="142875"/>
                </a:cubicBezTo>
                <a:lnTo>
                  <a:pt x="95250" y="47625"/>
                </a:lnTo>
                <a:cubicBezTo>
                  <a:pt x="95250" y="21357"/>
                  <a:pt x="116607" y="0"/>
                  <a:pt x="142875" y="0"/>
                </a:cubicBezTo>
                <a:lnTo>
                  <a:pt x="166688" y="0"/>
                </a:lnTo>
                <a:close/>
                <a:moveTo>
                  <a:pt x="238125" y="381000"/>
                </a:moveTo>
                <a:cubicBezTo>
                  <a:pt x="229791" y="381000"/>
                  <a:pt x="221903" y="378842"/>
                  <a:pt x="215057" y="375047"/>
                </a:cubicBezTo>
                <a:cubicBezTo>
                  <a:pt x="222126" y="362769"/>
                  <a:pt x="226219" y="348555"/>
                  <a:pt x="226219" y="333375"/>
                </a:cubicBezTo>
                <a:lnTo>
                  <a:pt x="226219" y="238125"/>
                </a:lnTo>
                <a:cubicBezTo>
                  <a:pt x="226219" y="222945"/>
                  <a:pt x="222126" y="208731"/>
                  <a:pt x="215057" y="196453"/>
                </a:cubicBezTo>
                <a:cubicBezTo>
                  <a:pt x="221903" y="192658"/>
                  <a:pt x="229716" y="190500"/>
                  <a:pt x="238125" y="190500"/>
                </a:cubicBezTo>
                <a:lnTo>
                  <a:pt x="261938" y="190500"/>
                </a:lnTo>
                <a:lnTo>
                  <a:pt x="261938" y="238125"/>
                </a:lnTo>
                <a:cubicBezTo>
                  <a:pt x="261938" y="244673"/>
                  <a:pt x="267295" y="250031"/>
                  <a:pt x="273844" y="250031"/>
                </a:cubicBezTo>
                <a:lnTo>
                  <a:pt x="297656" y="250031"/>
                </a:lnTo>
                <a:cubicBezTo>
                  <a:pt x="304205" y="250031"/>
                  <a:pt x="309563" y="244673"/>
                  <a:pt x="309563" y="238125"/>
                </a:cubicBezTo>
                <a:lnTo>
                  <a:pt x="309563" y="190500"/>
                </a:lnTo>
                <a:lnTo>
                  <a:pt x="333375" y="190500"/>
                </a:lnTo>
                <a:cubicBezTo>
                  <a:pt x="359643" y="190500"/>
                  <a:pt x="381000" y="211857"/>
                  <a:pt x="381000" y="238125"/>
                </a:cubicBezTo>
                <a:lnTo>
                  <a:pt x="381000" y="333375"/>
                </a:lnTo>
                <a:cubicBezTo>
                  <a:pt x="381000" y="359643"/>
                  <a:pt x="359643" y="381000"/>
                  <a:pt x="333375" y="381000"/>
                </a:cubicBezTo>
                <a:lnTo>
                  <a:pt x="238125" y="381000"/>
                </a:lnTo>
                <a:close/>
                <a:moveTo>
                  <a:pt x="0" y="238125"/>
                </a:moveTo>
                <a:cubicBezTo>
                  <a:pt x="0" y="211857"/>
                  <a:pt x="21357" y="190500"/>
                  <a:pt x="47625" y="190500"/>
                </a:cubicBezTo>
                <a:lnTo>
                  <a:pt x="71438" y="190500"/>
                </a:lnTo>
                <a:lnTo>
                  <a:pt x="71438" y="238125"/>
                </a:lnTo>
                <a:cubicBezTo>
                  <a:pt x="71438" y="244673"/>
                  <a:pt x="76795" y="250031"/>
                  <a:pt x="83344" y="250031"/>
                </a:cubicBezTo>
                <a:lnTo>
                  <a:pt x="107156" y="250031"/>
                </a:lnTo>
                <a:cubicBezTo>
                  <a:pt x="113705" y="250031"/>
                  <a:pt x="119063" y="244673"/>
                  <a:pt x="119063" y="238125"/>
                </a:cubicBezTo>
                <a:lnTo>
                  <a:pt x="119063" y="190500"/>
                </a:lnTo>
                <a:lnTo>
                  <a:pt x="142875" y="190500"/>
                </a:lnTo>
                <a:cubicBezTo>
                  <a:pt x="169143" y="190500"/>
                  <a:pt x="190500" y="211857"/>
                  <a:pt x="190500" y="238125"/>
                </a:cubicBezTo>
                <a:lnTo>
                  <a:pt x="190500" y="333375"/>
                </a:lnTo>
                <a:cubicBezTo>
                  <a:pt x="190500" y="359643"/>
                  <a:pt x="169143" y="381000"/>
                  <a:pt x="142875" y="381000"/>
                </a:cubicBezTo>
                <a:lnTo>
                  <a:pt x="47625" y="381000"/>
                </a:lnTo>
                <a:cubicBezTo>
                  <a:pt x="21357" y="381000"/>
                  <a:pt x="0" y="359643"/>
                  <a:pt x="0" y="333375"/>
                </a:cubicBezTo>
                <a:lnTo>
                  <a:pt x="0" y="238125"/>
                </a:ln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4" name="Text 12"/>
          <p:cNvSpPr/>
          <p:nvPr/>
        </p:nvSpPr>
        <p:spPr>
          <a:xfrm>
            <a:off x="5323523" y="3225800"/>
            <a:ext cx="3314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Inventory Management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323523" y="3581400"/>
            <a:ext cx="28067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Smart tracking and stock management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745855" y="2667000"/>
            <a:ext cx="3873500" cy="1981200"/>
          </a:xfrm>
          <a:custGeom>
            <a:avLst/>
            <a:gdLst/>
            <a:ahLst/>
            <a:cxnLst/>
            <a:rect l="l" t="t" r="r" b="b"/>
            <a:pathLst>
              <a:path w="3873500" h="1981200">
                <a:moveTo>
                  <a:pt x="101596" y="0"/>
                </a:moveTo>
                <a:lnTo>
                  <a:pt x="3771904" y="0"/>
                </a:lnTo>
                <a:cubicBezTo>
                  <a:pt x="3828014" y="0"/>
                  <a:pt x="3873500" y="45486"/>
                  <a:pt x="3873500" y="101596"/>
                </a:cubicBezTo>
                <a:lnTo>
                  <a:pt x="3873500" y="1879604"/>
                </a:lnTo>
                <a:cubicBezTo>
                  <a:pt x="3873500" y="1935714"/>
                  <a:pt x="3828014" y="1981200"/>
                  <a:pt x="3771904" y="1981200"/>
                </a:cubicBezTo>
                <a:lnTo>
                  <a:pt x="101596" y="1981200"/>
                </a:lnTo>
                <a:cubicBezTo>
                  <a:pt x="45486" y="1981200"/>
                  <a:pt x="0" y="1935714"/>
                  <a:pt x="0" y="1879604"/>
                </a:cubicBezTo>
                <a:lnTo>
                  <a:pt x="0" y="101596"/>
                </a:lnTo>
                <a:cubicBezTo>
                  <a:pt x="0" y="45486"/>
                  <a:pt x="45486" y="0"/>
                  <a:pt x="10159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7" name="Shape 15"/>
          <p:cNvSpPr/>
          <p:nvPr/>
        </p:nvSpPr>
        <p:spPr>
          <a:xfrm>
            <a:off x="8974455" y="3467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47551" y="10716"/>
                </a:moveTo>
                <a:cubicBezTo>
                  <a:pt x="46955" y="4614"/>
                  <a:pt x="41821" y="0"/>
                  <a:pt x="35719" y="0"/>
                </a:cubicBezTo>
                <a:cubicBezTo>
                  <a:pt x="29617" y="0"/>
                  <a:pt x="24482" y="4614"/>
                  <a:pt x="23812" y="10641"/>
                </a:cubicBezTo>
                <a:lnTo>
                  <a:pt x="13320" y="111398"/>
                </a:lnTo>
                <a:cubicBezTo>
                  <a:pt x="12353" y="115863"/>
                  <a:pt x="11906" y="120402"/>
                  <a:pt x="11906" y="124941"/>
                </a:cubicBezTo>
                <a:cubicBezTo>
                  <a:pt x="11906" y="159097"/>
                  <a:pt x="38026" y="187151"/>
                  <a:pt x="71438" y="190202"/>
                </a:cubicBezTo>
                <a:lnTo>
                  <a:pt x="71438" y="357188"/>
                </a:lnTo>
                <a:cubicBezTo>
                  <a:pt x="71438" y="370359"/>
                  <a:pt x="82079" y="381000"/>
                  <a:pt x="95250" y="381000"/>
                </a:cubicBezTo>
                <a:cubicBezTo>
                  <a:pt x="108421" y="381000"/>
                  <a:pt x="119063" y="370359"/>
                  <a:pt x="119063" y="357188"/>
                </a:cubicBezTo>
                <a:lnTo>
                  <a:pt x="119063" y="190202"/>
                </a:lnTo>
                <a:cubicBezTo>
                  <a:pt x="152474" y="187151"/>
                  <a:pt x="178594" y="159097"/>
                  <a:pt x="178594" y="124941"/>
                </a:cubicBezTo>
                <a:cubicBezTo>
                  <a:pt x="178594" y="120402"/>
                  <a:pt x="178147" y="115863"/>
                  <a:pt x="177180" y="111398"/>
                </a:cubicBezTo>
                <a:lnTo>
                  <a:pt x="166613" y="10641"/>
                </a:lnTo>
                <a:cubicBezTo>
                  <a:pt x="166018" y="4614"/>
                  <a:pt x="160883" y="0"/>
                  <a:pt x="154781" y="0"/>
                </a:cubicBezTo>
                <a:cubicBezTo>
                  <a:pt x="148679" y="0"/>
                  <a:pt x="143545" y="4614"/>
                  <a:pt x="142949" y="10716"/>
                </a:cubicBezTo>
                <a:lnTo>
                  <a:pt x="132829" y="111547"/>
                </a:lnTo>
                <a:cubicBezTo>
                  <a:pt x="132383" y="115788"/>
                  <a:pt x="128811" y="119063"/>
                  <a:pt x="124569" y="119063"/>
                </a:cubicBezTo>
                <a:cubicBezTo>
                  <a:pt x="120253" y="119063"/>
                  <a:pt x="116681" y="115788"/>
                  <a:pt x="116235" y="111472"/>
                </a:cubicBezTo>
                <a:lnTo>
                  <a:pt x="107082" y="10864"/>
                </a:lnTo>
                <a:cubicBezTo>
                  <a:pt x="106561" y="4688"/>
                  <a:pt x="101426" y="0"/>
                  <a:pt x="95250" y="0"/>
                </a:cubicBezTo>
                <a:cubicBezTo>
                  <a:pt x="89074" y="0"/>
                  <a:pt x="83939" y="4688"/>
                  <a:pt x="83418" y="10864"/>
                </a:cubicBezTo>
                <a:lnTo>
                  <a:pt x="74265" y="111472"/>
                </a:lnTo>
                <a:cubicBezTo>
                  <a:pt x="73893" y="115788"/>
                  <a:pt x="70247" y="119063"/>
                  <a:pt x="65931" y="119063"/>
                </a:cubicBezTo>
                <a:cubicBezTo>
                  <a:pt x="61615" y="119063"/>
                  <a:pt x="58043" y="115788"/>
                  <a:pt x="57671" y="111547"/>
                </a:cubicBezTo>
                <a:lnTo>
                  <a:pt x="47551" y="10716"/>
                </a:lnTo>
                <a:close/>
                <a:moveTo>
                  <a:pt x="333375" y="0"/>
                </a:moveTo>
                <a:cubicBezTo>
                  <a:pt x="321469" y="0"/>
                  <a:pt x="238125" y="23812"/>
                  <a:pt x="238125" y="130969"/>
                </a:cubicBezTo>
                <a:lnTo>
                  <a:pt x="238125" y="214313"/>
                </a:lnTo>
                <a:cubicBezTo>
                  <a:pt x="238125" y="240581"/>
                  <a:pt x="259482" y="261938"/>
                  <a:pt x="285750" y="261938"/>
                </a:cubicBezTo>
                <a:lnTo>
                  <a:pt x="309563" y="261938"/>
                </a:lnTo>
                <a:lnTo>
                  <a:pt x="309563" y="357188"/>
                </a:lnTo>
                <a:cubicBezTo>
                  <a:pt x="309563" y="370359"/>
                  <a:pt x="320204" y="381000"/>
                  <a:pt x="333375" y="381000"/>
                </a:cubicBezTo>
                <a:cubicBezTo>
                  <a:pt x="346546" y="381000"/>
                  <a:pt x="357188" y="370359"/>
                  <a:pt x="357188" y="357188"/>
                </a:cubicBezTo>
                <a:lnTo>
                  <a:pt x="357188" y="23812"/>
                </a:lnTo>
                <a:cubicBezTo>
                  <a:pt x="357188" y="10641"/>
                  <a:pt x="346546" y="0"/>
                  <a:pt x="333375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8" name="Text 16"/>
          <p:cNvSpPr/>
          <p:nvPr/>
        </p:nvSpPr>
        <p:spPr>
          <a:xfrm>
            <a:off x="9586595" y="3225800"/>
            <a:ext cx="3340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Hospitality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586595" y="3581400"/>
            <a:ext cx="28321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Restaurant ordering and service systems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4461828" y="4953000"/>
            <a:ext cx="3873500" cy="1981200"/>
          </a:xfrm>
          <a:custGeom>
            <a:avLst/>
            <a:gdLst/>
            <a:ahLst/>
            <a:cxnLst/>
            <a:rect l="l" t="t" r="r" b="b"/>
            <a:pathLst>
              <a:path w="3873500" h="1981200">
                <a:moveTo>
                  <a:pt x="101596" y="0"/>
                </a:moveTo>
                <a:lnTo>
                  <a:pt x="3771904" y="0"/>
                </a:lnTo>
                <a:cubicBezTo>
                  <a:pt x="3828014" y="0"/>
                  <a:pt x="3873500" y="45486"/>
                  <a:pt x="3873500" y="101596"/>
                </a:cubicBezTo>
                <a:lnTo>
                  <a:pt x="3873500" y="1879604"/>
                </a:lnTo>
                <a:cubicBezTo>
                  <a:pt x="3873500" y="1935714"/>
                  <a:pt x="3828014" y="1981200"/>
                  <a:pt x="3771904" y="1981200"/>
                </a:cubicBezTo>
                <a:lnTo>
                  <a:pt x="101596" y="1981200"/>
                </a:lnTo>
                <a:cubicBezTo>
                  <a:pt x="45486" y="1981200"/>
                  <a:pt x="0" y="1935714"/>
                  <a:pt x="0" y="1879604"/>
                </a:cubicBezTo>
                <a:lnTo>
                  <a:pt x="0" y="101596"/>
                </a:lnTo>
                <a:cubicBezTo>
                  <a:pt x="0" y="45486"/>
                  <a:pt x="45486" y="0"/>
                  <a:pt x="10159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1" name="Shape 19"/>
          <p:cNvSpPr/>
          <p:nvPr/>
        </p:nvSpPr>
        <p:spPr>
          <a:xfrm>
            <a:off x="4679315" y="5753100"/>
            <a:ext cx="428625" cy="381000"/>
          </a:xfrm>
          <a:custGeom>
            <a:avLst/>
            <a:gdLst/>
            <a:ahLst/>
            <a:cxnLst/>
            <a:rect l="l" t="t" r="r" b="b"/>
            <a:pathLst>
              <a:path w="428625" h="381000">
                <a:moveTo>
                  <a:pt x="0" y="95250"/>
                </a:moveTo>
                <a:cubicBezTo>
                  <a:pt x="0" y="68982"/>
                  <a:pt x="21357" y="47625"/>
                  <a:pt x="47625" y="47625"/>
                </a:cubicBezTo>
                <a:lnTo>
                  <a:pt x="381000" y="47625"/>
                </a:lnTo>
                <a:cubicBezTo>
                  <a:pt x="407268" y="47625"/>
                  <a:pt x="428625" y="68982"/>
                  <a:pt x="428625" y="95250"/>
                </a:cubicBezTo>
                <a:lnTo>
                  <a:pt x="428625" y="142875"/>
                </a:lnTo>
                <a:cubicBezTo>
                  <a:pt x="428625" y="149423"/>
                  <a:pt x="423118" y="154558"/>
                  <a:pt x="416942" y="156716"/>
                </a:cubicBezTo>
                <a:cubicBezTo>
                  <a:pt x="402952" y="161553"/>
                  <a:pt x="392906" y="174873"/>
                  <a:pt x="392906" y="190500"/>
                </a:cubicBezTo>
                <a:cubicBezTo>
                  <a:pt x="392906" y="206127"/>
                  <a:pt x="402952" y="219447"/>
                  <a:pt x="416942" y="224284"/>
                </a:cubicBezTo>
                <a:cubicBezTo>
                  <a:pt x="423118" y="226442"/>
                  <a:pt x="428625" y="231577"/>
                  <a:pt x="428625" y="238125"/>
                </a:cubicBezTo>
                <a:lnTo>
                  <a:pt x="428625" y="285750"/>
                </a:lnTo>
                <a:cubicBezTo>
                  <a:pt x="428625" y="312018"/>
                  <a:pt x="407268" y="333375"/>
                  <a:pt x="381000" y="333375"/>
                </a:cubicBezTo>
                <a:lnTo>
                  <a:pt x="47625" y="333375"/>
                </a:lnTo>
                <a:cubicBezTo>
                  <a:pt x="21357" y="333375"/>
                  <a:pt x="0" y="312018"/>
                  <a:pt x="0" y="285750"/>
                </a:cubicBezTo>
                <a:lnTo>
                  <a:pt x="0" y="238125"/>
                </a:lnTo>
                <a:cubicBezTo>
                  <a:pt x="0" y="231577"/>
                  <a:pt x="5507" y="226442"/>
                  <a:pt x="11683" y="224284"/>
                </a:cubicBezTo>
                <a:cubicBezTo>
                  <a:pt x="25673" y="219447"/>
                  <a:pt x="35719" y="206127"/>
                  <a:pt x="35719" y="190500"/>
                </a:cubicBezTo>
                <a:cubicBezTo>
                  <a:pt x="35719" y="174873"/>
                  <a:pt x="25673" y="161553"/>
                  <a:pt x="11683" y="156716"/>
                </a:cubicBezTo>
                <a:cubicBezTo>
                  <a:pt x="5507" y="154558"/>
                  <a:pt x="0" y="149423"/>
                  <a:pt x="0" y="142875"/>
                </a:cubicBezTo>
                <a:lnTo>
                  <a:pt x="0" y="95250"/>
                </a:ln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22" name="Text 20"/>
          <p:cNvSpPr/>
          <p:nvPr/>
        </p:nvSpPr>
        <p:spPr>
          <a:xfrm>
            <a:off x="5329873" y="5511800"/>
            <a:ext cx="3314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Event Management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329873" y="5867400"/>
            <a:ext cx="28067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Ticketing and access control solutions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745855" y="4953000"/>
            <a:ext cx="3873500" cy="1981200"/>
          </a:xfrm>
          <a:custGeom>
            <a:avLst/>
            <a:gdLst/>
            <a:ahLst/>
            <a:cxnLst/>
            <a:rect l="l" t="t" r="r" b="b"/>
            <a:pathLst>
              <a:path w="3873500" h="1981200">
                <a:moveTo>
                  <a:pt x="101596" y="0"/>
                </a:moveTo>
                <a:lnTo>
                  <a:pt x="3771904" y="0"/>
                </a:lnTo>
                <a:cubicBezTo>
                  <a:pt x="3828014" y="0"/>
                  <a:pt x="3873500" y="45486"/>
                  <a:pt x="3873500" y="101596"/>
                </a:cubicBezTo>
                <a:lnTo>
                  <a:pt x="3873500" y="1879604"/>
                </a:lnTo>
                <a:cubicBezTo>
                  <a:pt x="3873500" y="1935714"/>
                  <a:pt x="3828014" y="1981200"/>
                  <a:pt x="3771904" y="1981200"/>
                </a:cubicBezTo>
                <a:lnTo>
                  <a:pt x="101596" y="1981200"/>
                </a:lnTo>
                <a:cubicBezTo>
                  <a:pt x="45486" y="1981200"/>
                  <a:pt x="0" y="1935714"/>
                  <a:pt x="0" y="1879604"/>
                </a:cubicBezTo>
                <a:lnTo>
                  <a:pt x="0" y="101596"/>
                </a:lnTo>
                <a:cubicBezTo>
                  <a:pt x="0" y="45486"/>
                  <a:pt x="45486" y="0"/>
                  <a:pt x="101596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5" name="Shape 23"/>
          <p:cNvSpPr/>
          <p:nvPr/>
        </p:nvSpPr>
        <p:spPr>
          <a:xfrm>
            <a:off x="8999855" y="5753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60734" y="47625"/>
                </a:moveTo>
                <a:cubicBezTo>
                  <a:pt x="150837" y="47625"/>
                  <a:pt x="142875" y="55587"/>
                  <a:pt x="142875" y="65484"/>
                </a:cubicBezTo>
                <a:cubicBezTo>
                  <a:pt x="142875" y="75381"/>
                  <a:pt x="150837" y="83344"/>
                  <a:pt x="160734" y="83344"/>
                </a:cubicBezTo>
                <a:lnTo>
                  <a:pt x="172641" y="83344"/>
                </a:lnTo>
                <a:lnTo>
                  <a:pt x="172641" y="108124"/>
                </a:lnTo>
                <a:cubicBezTo>
                  <a:pt x="92869" y="116607"/>
                  <a:pt x="29914" y="181347"/>
                  <a:pt x="24259" y="261938"/>
                </a:cubicBezTo>
                <a:lnTo>
                  <a:pt x="356815" y="261938"/>
                </a:lnTo>
                <a:cubicBezTo>
                  <a:pt x="351086" y="181347"/>
                  <a:pt x="288131" y="116607"/>
                  <a:pt x="208359" y="108124"/>
                </a:cubicBezTo>
                <a:lnTo>
                  <a:pt x="208359" y="83344"/>
                </a:lnTo>
                <a:lnTo>
                  <a:pt x="220266" y="83344"/>
                </a:lnTo>
                <a:cubicBezTo>
                  <a:pt x="230163" y="83344"/>
                  <a:pt x="238125" y="75381"/>
                  <a:pt x="238125" y="65484"/>
                </a:cubicBezTo>
                <a:cubicBezTo>
                  <a:pt x="238125" y="55587"/>
                  <a:pt x="230163" y="47625"/>
                  <a:pt x="220266" y="47625"/>
                </a:cubicBezTo>
                <a:lnTo>
                  <a:pt x="160734" y="47625"/>
                </a:lnTo>
                <a:close/>
                <a:moveTo>
                  <a:pt x="17859" y="297656"/>
                </a:moveTo>
                <a:cubicBezTo>
                  <a:pt x="7962" y="297656"/>
                  <a:pt x="0" y="305619"/>
                  <a:pt x="0" y="315516"/>
                </a:cubicBezTo>
                <a:cubicBezTo>
                  <a:pt x="0" y="325413"/>
                  <a:pt x="7962" y="333375"/>
                  <a:pt x="17859" y="333375"/>
                </a:cubicBezTo>
                <a:lnTo>
                  <a:pt x="363141" y="333375"/>
                </a:lnTo>
                <a:cubicBezTo>
                  <a:pt x="373038" y="333375"/>
                  <a:pt x="381000" y="325413"/>
                  <a:pt x="381000" y="315516"/>
                </a:cubicBezTo>
                <a:cubicBezTo>
                  <a:pt x="381000" y="305619"/>
                  <a:pt x="373038" y="297656"/>
                  <a:pt x="363141" y="297656"/>
                </a:cubicBezTo>
                <a:lnTo>
                  <a:pt x="17859" y="297656"/>
                </a:ln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26" name="Text 24"/>
          <p:cNvSpPr/>
          <p:nvPr/>
        </p:nvSpPr>
        <p:spPr>
          <a:xfrm>
            <a:off x="9628505" y="5638800"/>
            <a:ext cx="27686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Service Delivery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628505" y="5994400"/>
            <a:ext cx="27686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Contactless service platforms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" y="1168400"/>
            <a:ext cx="12750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4800" b="1" dirty="0">
                <a:solidFill>
                  <a:srgbClr val="2C3E50"/>
                </a:solidFill>
                <a:latin typeface="Sorts Mill Goudy" pitchFamily="34" charset="0"/>
                <a:ea typeface="Sorts Mill Goudy" pitchFamily="34" charset="-122"/>
                <a:cs typeface="Sorts Mill Goudy" pitchFamily="34" charset="-120"/>
              </a:rPr>
              <a:t>Latest Updates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381000" y="22860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4" name="Shape 2"/>
          <p:cNvSpPr/>
          <p:nvPr/>
        </p:nvSpPr>
        <p:spPr>
          <a:xfrm>
            <a:off x="558800" y="2463800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63500" y="158750"/>
                </a:moveTo>
                <a:lnTo>
                  <a:pt x="12154" y="158750"/>
                </a:lnTo>
                <a:cubicBezTo>
                  <a:pt x="-198" y="158750"/>
                  <a:pt x="-7789" y="145306"/>
                  <a:pt x="-1439" y="134689"/>
                </a:cubicBezTo>
                <a:lnTo>
                  <a:pt x="24805" y="90934"/>
                </a:lnTo>
                <a:cubicBezTo>
                  <a:pt x="29121" y="83741"/>
                  <a:pt x="36860" y="79375"/>
                  <a:pt x="45244" y="79375"/>
                </a:cubicBezTo>
                <a:lnTo>
                  <a:pt x="92373" y="79375"/>
                </a:lnTo>
                <a:cubicBezTo>
                  <a:pt x="130125" y="15429"/>
                  <a:pt x="186432" y="12204"/>
                  <a:pt x="224086" y="17711"/>
                </a:cubicBezTo>
                <a:cubicBezTo>
                  <a:pt x="230436" y="18653"/>
                  <a:pt x="235396" y="23614"/>
                  <a:pt x="236289" y="29914"/>
                </a:cubicBezTo>
                <a:cubicBezTo>
                  <a:pt x="241796" y="67568"/>
                  <a:pt x="238571" y="123875"/>
                  <a:pt x="174625" y="161627"/>
                </a:cubicBezTo>
                <a:lnTo>
                  <a:pt x="174625" y="208756"/>
                </a:lnTo>
                <a:cubicBezTo>
                  <a:pt x="174625" y="217140"/>
                  <a:pt x="170259" y="224879"/>
                  <a:pt x="163066" y="229195"/>
                </a:cubicBezTo>
                <a:lnTo>
                  <a:pt x="119311" y="255439"/>
                </a:lnTo>
                <a:cubicBezTo>
                  <a:pt x="108744" y="261789"/>
                  <a:pt x="95250" y="254149"/>
                  <a:pt x="95250" y="241846"/>
                </a:cubicBezTo>
                <a:lnTo>
                  <a:pt x="95250" y="190500"/>
                </a:lnTo>
                <a:cubicBezTo>
                  <a:pt x="95250" y="172988"/>
                  <a:pt x="81012" y="158750"/>
                  <a:pt x="63500" y="158750"/>
                </a:cubicBezTo>
                <a:lnTo>
                  <a:pt x="63450" y="158750"/>
                </a:lnTo>
                <a:close/>
                <a:moveTo>
                  <a:pt x="198438" y="79375"/>
                </a:moveTo>
                <a:cubicBezTo>
                  <a:pt x="198438" y="66233"/>
                  <a:pt x="187767" y="55563"/>
                  <a:pt x="174625" y="55563"/>
                </a:cubicBezTo>
                <a:cubicBezTo>
                  <a:pt x="161483" y="55563"/>
                  <a:pt x="150813" y="66233"/>
                  <a:pt x="150813" y="79375"/>
                </a:cubicBezTo>
                <a:cubicBezTo>
                  <a:pt x="150813" y="92517"/>
                  <a:pt x="161483" y="103188"/>
                  <a:pt x="174625" y="103188"/>
                </a:cubicBezTo>
                <a:cubicBezTo>
                  <a:pt x="187767" y="103188"/>
                  <a:pt x="198438" y="92517"/>
                  <a:pt x="198438" y="79375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1244600" y="2286000"/>
            <a:ext cx="5461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Enhanced DQR-222 Series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244600" y="2692400"/>
            <a:ext cx="4953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Improved connectivity options and performance optimization.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807200" y="22860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8" name="Shape 6"/>
          <p:cNvSpPr/>
          <p:nvPr/>
        </p:nvSpPr>
        <p:spPr>
          <a:xfrm>
            <a:off x="6969125" y="2463800"/>
            <a:ext cx="285750" cy="254000"/>
          </a:xfrm>
          <a:custGeom>
            <a:avLst/>
            <a:gdLst/>
            <a:ahLst/>
            <a:cxnLst/>
            <a:rect l="l" t="t" r="r" b="b"/>
            <a:pathLst>
              <a:path w="285750" h="254000">
                <a:moveTo>
                  <a:pt x="142875" y="47625"/>
                </a:moveTo>
                <a:cubicBezTo>
                  <a:pt x="97780" y="47625"/>
                  <a:pt x="56952" y="65484"/>
                  <a:pt x="26938" y="94555"/>
                </a:cubicBezTo>
                <a:cubicBezTo>
                  <a:pt x="20638" y="100657"/>
                  <a:pt x="10567" y="100509"/>
                  <a:pt x="4514" y="94208"/>
                </a:cubicBezTo>
                <a:cubicBezTo>
                  <a:pt x="-1538" y="87908"/>
                  <a:pt x="-1439" y="77837"/>
                  <a:pt x="4862" y="71785"/>
                </a:cubicBezTo>
                <a:cubicBezTo>
                  <a:pt x="40531" y="37157"/>
                  <a:pt x="89247" y="15875"/>
                  <a:pt x="142875" y="15875"/>
                </a:cubicBezTo>
                <a:cubicBezTo>
                  <a:pt x="196503" y="15875"/>
                  <a:pt x="245219" y="37157"/>
                  <a:pt x="280938" y="71785"/>
                </a:cubicBezTo>
                <a:cubicBezTo>
                  <a:pt x="287238" y="77887"/>
                  <a:pt x="287387" y="87957"/>
                  <a:pt x="281285" y="94208"/>
                </a:cubicBezTo>
                <a:cubicBezTo>
                  <a:pt x="275183" y="100459"/>
                  <a:pt x="265113" y="100657"/>
                  <a:pt x="258862" y="94555"/>
                </a:cubicBezTo>
                <a:cubicBezTo>
                  <a:pt x="228798" y="65484"/>
                  <a:pt x="187970" y="47625"/>
                  <a:pt x="142875" y="47625"/>
                </a:cubicBezTo>
                <a:close/>
                <a:moveTo>
                  <a:pt x="119063" y="214313"/>
                </a:moveTo>
                <a:cubicBezTo>
                  <a:pt x="119063" y="201170"/>
                  <a:pt x="129733" y="190500"/>
                  <a:pt x="142875" y="190500"/>
                </a:cubicBezTo>
                <a:cubicBezTo>
                  <a:pt x="156017" y="190500"/>
                  <a:pt x="166688" y="201170"/>
                  <a:pt x="166688" y="214313"/>
                </a:cubicBezTo>
                <a:cubicBezTo>
                  <a:pt x="166688" y="227455"/>
                  <a:pt x="156017" y="238125"/>
                  <a:pt x="142875" y="238125"/>
                </a:cubicBezTo>
                <a:cubicBezTo>
                  <a:pt x="129733" y="238125"/>
                  <a:pt x="119063" y="227455"/>
                  <a:pt x="119063" y="214313"/>
                </a:cubicBezTo>
                <a:close/>
                <a:moveTo>
                  <a:pt x="83344" y="161826"/>
                </a:moveTo>
                <a:cubicBezTo>
                  <a:pt x="77539" y="168424"/>
                  <a:pt x="67518" y="169019"/>
                  <a:pt x="60920" y="163215"/>
                </a:cubicBezTo>
                <a:cubicBezTo>
                  <a:pt x="54322" y="157411"/>
                  <a:pt x="53727" y="147389"/>
                  <a:pt x="59531" y="140791"/>
                </a:cubicBezTo>
                <a:cubicBezTo>
                  <a:pt x="79871" y="117773"/>
                  <a:pt x="109686" y="103188"/>
                  <a:pt x="142875" y="103188"/>
                </a:cubicBezTo>
                <a:cubicBezTo>
                  <a:pt x="176064" y="103188"/>
                  <a:pt x="205879" y="117773"/>
                  <a:pt x="226219" y="140791"/>
                </a:cubicBezTo>
                <a:cubicBezTo>
                  <a:pt x="232023" y="147389"/>
                  <a:pt x="231378" y="157411"/>
                  <a:pt x="224830" y="163215"/>
                </a:cubicBezTo>
                <a:cubicBezTo>
                  <a:pt x="218281" y="169019"/>
                  <a:pt x="208211" y="168374"/>
                  <a:pt x="202406" y="161826"/>
                </a:cubicBezTo>
                <a:cubicBezTo>
                  <a:pt x="187821" y="145306"/>
                  <a:pt x="166588" y="134938"/>
                  <a:pt x="142875" y="134938"/>
                </a:cubicBezTo>
                <a:cubicBezTo>
                  <a:pt x="119162" y="134938"/>
                  <a:pt x="97929" y="145306"/>
                  <a:pt x="83344" y="161826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7670800" y="2286000"/>
            <a:ext cx="5245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Advanced Integration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670800" y="2692400"/>
            <a:ext cx="5245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Superior USB/WiFi integration for seamless operation.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81000" y="37084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2" name="Shape 10"/>
          <p:cNvSpPr/>
          <p:nvPr/>
        </p:nvSpPr>
        <p:spPr>
          <a:xfrm>
            <a:off x="574675" y="3886200"/>
            <a:ext cx="222250" cy="254000"/>
          </a:xfrm>
          <a:custGeom>
            <a:avLst/>
            <a:gdLst/>
            <a:ahLst/>
            <a:cxnLst/>
            <a:rect l="l" t="t" r="r" b="b"/>
            <a:pathLst>
              <a:path w="222250" h="254000">
                <a:moveTo>
                  <a:pt x="31750" y="79375"/>
                </a:moveTo>
                <a:lnTo>
                  <a:pt x="63500" y="79375"/>
                </a:lnTo>
                <a:lnTo>
                  <a:pt x="63500" y="47625"/>
                </a:lnTo>
                <a:lnTo>
                  <a:pt x="31750" y="47625"/>
                </a:lnTo>
                <a:lnTo>
                  <a:pt x="31750" y="79375"/>
                </a:lnTo>
                <a:close/>
                <a:moveTo>
                  <a:pt x="0" y="39688"/>
                </a:moveTo>
                <a:cubicBezTo>
                  <a:pt x="0" y="26541"/>
                  <a:pt x="10666" y="15875"/>
                  <a:pt x="23812" y="15875"/>
                </a:cubicBezTo>
                <a:lnTo>
                  <a:pt x="71438" y="15875"/>
                </a:lnTo>
                <a:cubicBezTo>
                  <a:pt x="84584" y="15875"/>
                  <a:pt x="95250" y="26541"/>
                  <a:pt x="95250" y="39688"/>
                </a:cubicBezTo>
                <a:lnTo>
                  <a:pt x="95250" y="87313"/>
                </a:lnTo>
                <a:cubicBezTo>
                  <a:pt x="95250" y="100459"/>
                  <a:pt x="84584" y="111125"/>
                  <a:pt x="71438" y="111125"/>
                </a:cubicBezTo>
                <a:lnTo>
                  <a:pt x="23812" y="111125"/>
                </a:lnTo>
                <a:cubicBezTo>
                  <a:pt x="10666" y="111125"/>
                  <a:pt x="0" y="100459"/>
                  <a:pt x="0" y="87313"/>
                </a:cubicBezTo>
                <a:lnTo>
                  <a:pt x="0" y="39688"/>
                </a:lnTo>
                <a:close/>
                <a:moveTo>
                  <a:pt x="31750" y="206375"/>
                </a:moveTo>
                <a:lnTo>
                  <a:pt x="63500" y="206375"/>
                </a:lnTo>
                <a:lnTo>
                  <a:pt x="63500" y="174625"/>
                </a:lnTo>
                <a:lnTo>
                  <a:pt x="31750" y="174625"/>
                </a:lnTo>
                <a:lnTo>
                  <a:pt x="31750" y="206375"/>
                </a:lnTo>
                <a:close/>
                <a:moveTo>
                  <a:pt x="0" y="166688"/>
                </a:moveTo>
                <a:cubicBezTo>
                  <a:pt x="0" y="153541"/>
                  <a:pt x="10666" y="142875"/>
                  <a:pt x="23812" y="142875"/>
                </a:cubicBezTo>
                <a:lnTo>
                  <a:pt x="71438" y="142875"/>
                </a:lnTo>
                <a:cubicBezTo>
                  <a:pt x="84584" y="142875"/>
                  <a:pt x="95250" y="153541"/>
                  <a:pt x="95250" y="166688"/>
                </a:cubicBezTo>
                <a:lnTo>
                  <a:pt x="95250" y="214313"/>
                </a:lnTo>
                <a:cubicBezTo>
                  <a:pt x="95250" y="227459"/>
                  <a:pt x="84584" y="238125"/>
                  <a:pt x="71438" y="238125"/>
                </a:cubicBezTo>
                <a:lnTo>
                  <a:pt x="23812" y="238125"/>
                </a:lnTo>
                <a:cubicBezTo>
                  <a:pt x="10666" y="238125"/>
                  <a:pt x="0" y="227459"/>
                  <a:pt x="0" y="214313"/>
                </a:cubicBezTo>
                <a:lnTo>
                  <a:pt x="0" y="166688"/>
                </a:lnTo>
                <a:close/>
                <a:moveTo>
                  <a:pt x="158750" y="47625"/>
                </a:moveTo>
                <a:lnTo>
                  <a:pt x="158750" y="79375"/>
                </a:lnTo>
                <a:lnTo>
                  <a:pt x="190500" y="79375"/>
                </a:lnTo>
                <a:lnTo>
                  <a:pt x="190500" y="47625"/>
                </a:lnTo>
                <a:lnTo>
                  <a:pt x="158750" y="47625"/>
                </a:lnTo>
                <a:close/>
                <a:moveTo>
                  <a:pt x="150813" y="15875"/>
                </a:moveTo>
                <a:lnTo>
                  <a:pt x="198438" y="15875"/>
                </a:lnTo>
                <a:cubicBezTo>
                  <a:pt x="211584" y="15875"/>
                  <a:pt x="222250" y="26541"/>
                  <a:pt x="222250" y="39688"/>
                </a:cubicBezTo>
                <a:lnTo>
                  <a:pt x="222250" y="87313"/>
                </a:lnTo>
                <a:cubicBezTo>
                  <a:pt x="222250" y="100459"/>
                  <a:pt x="211584" y="111125"/>
                  <a:pt x="198438" y="111125"/>
                </a:cubicBezTo>
                <a:lnTo>
                  <a:pt x="150813" y="111125"/>
                </a:lnTo>
                <a:cubicBezTo>
                  <a:pt x="137666" y="111125"/>
                  <a:pt x="127000" y="100459"/>
                  <a:pt x="127000" y="87313"/>
                </a:cubicBezTo>
                <a:lnTo>
                  <a:pt x="127000" y="39688"/>
                </a:lnTo>
                <a:cubicBezTo>
                  <a:pt x="127000" y="26541"/>
                  <a:pt x="137666" y="15875"/>
                  <a:pt x="150813" y="15875"/>
                </a:cubicBezTo>
                <a:close/>
                <a:moveTo>
                  <a:pt x="142875" y="174625"/>
                </a:moveTo>
                <a:cubicBezTo>
                  <a:pt x="134113" y="174625"/>
                  <a:pt x="127000" y="167512"/>
                  <a:pt x="127000" y="158750"/>
                </a:cubicBezTo>
                <a:cubicBezTo>
                  <a:pt x="127000" y="149988"/>
                  <a:pt x="134113" y="142875"/>
                  <a:pt x="142875" y="142875"/>
                </a:cubicBezTo>
                <a:cubicBezTo>
                  <a:pt x="151637" y="142875"/>
                  <a:pt x="158750" y="149988"/>
                  <a:pt x="158750" y="158750"/>
                </a:cubicBezTo>
                <a:cubicBezTo>
                  <a:pt x="158750" y="167512"/>
                  <a:pt x="151637" y="174625"/>
                  <a:pt x="142875" y="174625"/>
                </a:cubicBezTo>
                <a:close/>
                <a:moveTo>
                  <a:pt x="142875" y="206375"/>
                </a:moveTo>
                <a:cubicBezTo>
                  <a:pt x="151656" y="206375"/>
                  <a:pt x="158750" y="213469"/>
                  <a:pt x="158750" y="222250"/>
                </a:cubicBezTo>
                <a:cubicBezTo>
                  <a:pt x="158750" y="231031"/>
                  <a:pt x="151656" y="238125"/>
                  <a:pt x="142875" y="238125"/>
                </a:cubicBezTo>
                <a:cubicBezTo>
                  <a:pt x="134094" y="238125"/>
                  <a:pt x="127000" y="231031"/>
                  <a:pt x="127000" y="222250"/>
                </a:cubicBezTo>
                <a:cubicBezTo>
                  <a:pt x="127000" y="213469"/>
                  <a:pt x="134094" y="206375"/>
                  <a:pt x="142875" y="206375"/>
                </a:cubicBezTo>
                <a:close/>
                <a:moveTo>
                  <a:pt x="190500" y="222250"/>
                </a:moveTo>
                <a:cubicBezTo>
                  <a:pt x="190500" y="213469"/>
                  <a:pt x="197594" y="206375"/>
                  <a:pt x="206375" y="206375"/>
                </a:cubicBezTo>
                <a:cubicBezTo>
                  <a:pt x="215156" y="206375"/>
                  <a:pt x="222250" y="213469"/>
                  <a:pt x="222250" y="222250"/>
                </a:cubicBezTo>
                <a:cubicBezTo>
                  <a:pt x="222250" y="231031"/>
                  <a:pt x="215156" y="238125"/>
                  <a:pt x="206375" y="238125"/>
                </a:cubicBezTo>
                <a:cubicBezTo>
                  <a:pt x="197594" y="238125"/>
                  <a:pt x="190500" y="231031"/>
                  <a:pt x="190500" y="222250"/>
                </a:cubicBezTo>
                <a:close/>
                <a:moveTo>
                  <a:pt x="206375" y="174625"/>
                </a:moveTo>
                <a:cubicBezTo>
                  <a:pt x="197613" y="174625"/>
                  <a:pt x="190500" y="167512"/>
                  <a:pt x="190500" y="158750"/>
                </a:cubicBezTo>
                <a:cubicBezTo>
                  <a:pt x="190500" y="149988"/>
                  <a:pt x="197613" y="142875"/>
                  <a:pt x="206375" y="142875"/>
                </a:cubicBezTo>
                <a:cubicBezTo>
                  <a:pt x="215137" y="142875"/>
                  <a:pt x="222250" y="149988"/>
                  <a:pt x="222250" y="158750"/>
                </a:cubicBezTo>
                <a:cubicBezTo>
                  <a:pt x="222250" y="167512"/>
                  <a:pt x="215137" y="174625"/>
                  <a:pt x="206375" y="174625"/>
                </a:cubicBezTo>
                <a:close/>
                <a:moveTo>
                  <a:pt x="190500" y="190500"/>
                </a:moveTo>
                <a:cubicBezTo>
                  <a:pt x="190500" y="199262"/>
                  <a:pt x="183387" y="206375"/>
                  <a:pt x="174625" y="206375"/>
                </a:cubicBezTo>
                <a:cubicBezTo>
                  <a:pt x="165863" y="206375"/>
                  <a:pt x="158750" y="199262"/>
                  <a:pt x="158750" y="190500"/>
                </a:cubicBezTo>
                <a:cubicBezTo>
                  <a:pt x="158750" y="181738"/>
                  <a:pt x="165863" y="174625"/>
                  <a:pt x="174625" y="174625"/>
                </a:cubicBezTo>
                <a:cubicBezTo>
                  <a:pt x="183387" y="174625"/>
                  <a:pt x="190500" y="181738"/>
                  <a:pt x="190500" y="19050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1244600" y="3708400"/>
            <a:ext cx="5461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Next-Gen Scanning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244600" y="4114800"/>
            <a:ext cx="4953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Advanced QR code scanning technology with improved accuracy.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807200" y="37084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6" name="Shape 14"/>
          <p:cNvSpPr/>
          <p:nvPr/>
        </p:nvSpPr>
        <p:spPr>
          <a:xfrm>
            <a:off x="6985000" y="3886200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254000" y="127000"/>
                </a:moveTo>
                <a:cubicBezTo>
                  <a:pt x="254000" y="127446"/>
                  <a:pt x="254000" y="127893"/>
                  <a:pt x="254000" y="128339"/>
                </a:cubicBezTo>
                <a:cubicBezTo>
                  <a:pt x="253802" y="146447"/>
                  <a:pt x="237331" y="158750"/>
                  <a:pt x="219224" y="158750"/>
                </a:cubicBezTo>
                <a:lnTo>
                  <a:pt x="170656" y="158750"/>
                </a:lnTo>
                <a:cubicBezTo>
                  <a:pt x="157510" y="158750"/>
                  <a:pt x="146844" y="169416"/>
                  <a:pt x="146844" y="182563"/>
                </a:cubicBezTo>
                <a:cubicBezTo>
                  <a:pt x="146844" y="184249"/>
                  <a:pt x="147042" y="185886"/>
                  <a:pt x="147340" y="187474"/>
                </a:cubicBezTo>
                <a:cubicBezTo>
                  <a:pt x="148382" y="192534"/>
                  <a:pt x="150564" y="197396"/>
                  <a:pt x="152698" y="202307"/>
                </a:cubicBezTo>
                <a:cubicBezTo>
                  <a:pt x="155724" y="209153"/>
                  <a:pt x="158700" y="215950"/>
                  <a:pt x="158700" y="223143"/>
                </a:cubicBezTo>
                <a:cubicBezTo>
                  <a:pt x="158700" y="238919"/>
                  <a:pt x="147985" y="253256"/>
                  <a:pt x="132209" y="253901"/>
                </a:cubicBezTo>
                <a:cubicBezTo>
                  <a:pt x="130473" y="253950"/>
                  <a:pt x="128736" y="254000"/>
                  <a:pt x="126950" y="254000"/>
                </a:cubicBezTo>
                <a:cubicBezTo>
                  <a:pt x="56803" y="254000"/>
                  <a:pt x="-50" y="197148"/>
                  <a:pt x="-50" y="127000"/>
                </a:cubicBezTo>
                <a:cubicBezTo>
                  <a:pt x="-50" y="56852"/>
                  <a:pt x="56852" y="0"/>
                  <a:pt x="127000" y="0"/>
                </a:cubicBezTo>
                <a:cubicBezTo>
                  <a:pt x="197148" y="0"/>
                  <a:pt x="254000" y="56852"/>
                  <a:pt x="254000" y="127000"/>
                </a:cubicBezTo>
                <a:close/>
                <a:moveTo>
                  <a:pt x="63500" y="142875"/>
                </a:moveTo>
                <a:cubicBezTo>
                  <a:pt x="63500" y="134113"/>
                  <a:pt x="56387" y="127000"/>
                  <a:pt x="47625" y="127000"/>
                </a:cubicBezTo>
                <a:cubicBezTo>
                  <a:pt x="38863" y="127000"/>
                  <a:pt x="31750" y="134113"/>
                  <a:pt x="31750" y="142875"/>
                </a:cubicBezTo>
                <a:cubicBezTo>
                  <a:pt x="31750" y="151637"/>
                  <a:pt x="38863" y="158750"/>
                  <a:pt x="47625" y="158750"/>
                </a:cubicBezTo>
                <a:cubicBezTo>
                  <a:pt x="56387" y="158750"/>
                  <a:pt x="63500" y="151637"/>
                  <a:pt x="63500" y="142875"/>
                </a:cubicBezTo>
                <a:close/>
                <a:moveTo>
                  <a:pt x="63500" y="95250"/>
                </a:moveTo>
                <a:cubicBezTo>
                  <a:pt x="72262" y="95250"/>
                  <a:pt x="79375" y="88137"/>
                  <a:pt x="79375" y="79375"/>
                </a:cubicBezTo>
                <a:cubicBezTo>
                  <a:pt x="79375" y="70613"/>
                  <a:pt x="72262" y="63500"/>
                  <a:pt x="63500" y="63500"/>
                </a:cubicBezTo>
                <a:cubicBezTo>
                  <a:pt x="54738" y="63500"/>
                  <a:pt x="47625" y="70613"/>
                  <a:pt x="47625" y="79375"/>
                </a:cubicBezTo>
                <a:cubicBezTo>
                  <a:pt x="47625" y="88137"/>
                  <a:pt x="54738" y="95250"/>
                  <a:pt x="63500" y="95250"/>
                </a:cubicBezTo>
                <a:close/>
                <a:moveTo>
                  <a:pt x="142875" y="47625"/>
                </a:moveTo>
                <a:cubicBezTo>
                  <a:pt x="142875" y="38863"/>
                  <a:pt x="135762" y="31750"/>
                  <a:pt x="127000" y="31750"/>
                </a:cubicBezTo>
                <a:cubicBezTo>
                  <a:pt x="118238" y="31750"/>
                  <a:pt x="111125" y="38863"/>
                  <a:pt x="111125" y="47625"/>
                </a:cubicBezTo>
                <a:cubicBezTo>
                  <a:pt x="111125" y="56387"/>
                  <a:pt x="118238" y="63500"/>
                  <a:pt x="127000" y="63500"/>
                </a:cubicBezTo>
                <a:cubicBezTo>
                  <a:pt x="135762" y="63500"/>
                  <a:pt x="142875" y="56387"/>
                  <a:pt x="142875" y="47625"/>
                </a:cubicBezTo>
                <a:close/>
                <a:moveTo>
                  <a:pt x="190500" y="95250"/>
                </a:moveTo>
                <a:cubicBezTo>
                  <a:pt x="199262" y="95250"/>
                  <a:pt x="206375" y="88137"/>
                  <a:pt x="206375" y="79375"/>
                </a:cubicBezTo>
                <a:cubicBezTo>
                  <a:pt x="206375" y="70613"/>
                  <a:pt x="199262" y="63500"/>
                  <a:pt x="190500" y="63500"/>
                </a:cubicBezTo>
                <a:cubicBezTo>
                  <a:pt x="181738" y="63500"/>
                  <a:pt x="174625" y="70613"/>
                  <a:pt x="174625" y="79375"/>
                </a:cubicBezTo>
                <a:cubicBezTo>
                  <a:pt x="174625" y="88137"/>
                  <a:pt x="181738" y="95250"/>
                  <a:pt x="190500" y="9525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7670800" y="3708400"/>
            <a:ext cx="5461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UI Enhancement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670800" y="4114800"/>
            <a:ext cx="4953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Streamlined user interface designs for better experience.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381000" y="51308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20" name="Shape 18"/>
          <p:cNvSpPr/>
          <p:nvPr/>
        </p:nvSpPr>
        <p:spPr>
          <a:xfrm>
            <a:off x="558800" y="5308600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111274" y="-1240"/>
                </a:moveTo>
                <a:cubicBezTo>
                  <a:pt x="121096" y="-6896"/>
                  <a:pt x="133201" y="-6896"/>
                  <a:pt x="143024" y="-1240"/>
                </a:cubicBezTo>
                <a:lnTo>
                  <a:pt x="230287" y="49113"/>
                </a:lnTo>
                <a:cubicBezTo>
                  <a:pt x="240109" y="54769"/>
                  <a:pt x="246162" y="65286"/>
                  <a:pt x="246162" y="76597"/>
                </a:cubicBezTo>
                <a:lnTo>
                  <a:pt x="246162" y="177304"/>
                </a:lnTo>
                <a:cubicBezTo>
                  <a:pt x="246162" y="188664"/>
                  <a:pt x="240109" y="199132"/>
                  <a:pt x="230287" y="204787"/>
                </a:cubicBezTo>
                <a:lnTo>
                  <a:pt x="143024" y="255240"/>
                </a:lnTo>
                <a:cubicBezTo>
                  <a:pt x="133201" y="260896"/>
                  <a:pt x="121096" y="260896"/>
                  <a:pt x="111274" y="255240"/>
                </a:cubicBezTo>
                <a:lnTo>
                  <a:pt x="24061" y="204887"/>
                </a:lnTo>
                <a:cubicBezTo>
                  <a:pt x="14238" y="199231"/>
                  <a:pt x="8186" y="188714"/>
                  <a:pt x="8186" y="177403"/>
                </a:cubicBezTo>
                <a:lnTo>
                  <a:pt x="8186" y="76696"/>
                </a:lnTo>
                <a:cubicBezTo>
                  <a:pt x="8186" y="65336"/>
                  <a:pt x="14238" y="54868"/>
                  <a:pt x="24061" y="49213"/>
                </a:cubicBezTo>
                <a:lnTo>
                  <a:pt x="111274" y="-1240"/>
                </a:lnTo>
                <a:close/>
                <a:moveTo>
                  <a:pt x="214362" y="177354"/>
                </a:moveTo>
                <a:lnTo>
                  <a:pt x="214362" y="94952"/>
                </a:lnTo>
                <a:lnTo>
                  <a:pt x="143024" y="136128"/>
                </a:lnTo>
                <a:lnTo>
                  <a:pt x="143024" y="218529"/>
                </a:lnTo>
                <a:lnTo>
                  <a:pt x="214362" y="177354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1" name="Text 19"/>
          <p:cNvSpPr/>
          <p:nvPr/>
        </p:nvSpPr>
        <p:spPr>
          <a:xfrm>
            <a:off x="1244600" y="5130800"/>
            <a:ext cx="5461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Material Options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244600" y="5537200"/>
            <a:ext cx="4953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Expanded enclosure materials including sustainable options.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807200" y="51308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24" name="Shape 22"/>
          <p:cNvSpPr/>
          <p:nvPr/>
        </p:nvSpPr>
        <p:spPr>
          <a:xfrm>
            <a:off x="6985000" y="5308600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59531" y="27781"/>
                </a:moveTo>
                <a:cubicBezTo>
                  <a:pt x="59531" y="12452"/>
                  <a:pt x="71983" y="0"/>
                  <a:pt x="87313" y="0"/>
                </a:cubicBezTo>
                <a:lnTo>
                  <a:pt x="99219" y="0"/>
                </a:lnTo>
                <a:cubicBezTo>
                  <a:pt x="108000" y="0"/>
                  <a:pt x="115094" y="7094"/>
                  <a:pt x="115094" y="15875"/>
                </a:cubicBezTo>
                <a:lnTo>
                  <a:pt x="115094" y="238125"/>
                </a:lnTo>
                <a:cubicBezTo>
                  <a:pt x="115094" y="246906"/>
                  <a:pt x="108000" y="254000"/>
                  <a:pt x="99219" y="254000"/>
                </a:cubicBezTo>
                <a:lnTo>
                  <a:pt x="83344" y="254000"/>
                </a:lnTo>
                <a:cubicBezTo>
                  <a:pt x="68560" y="254000"/>
                  <a:pt x="56108" y="243880"/>
                  <a:pt x="52586" y="230188"/>
                </a:cubicBezTo>
                <a:cubicBezTo>
                  <a:pt x="52239" y="230188"/>
                  <a:pt x="51941" y="230188"/>
                  <a:pt x="51594" y="230188"/>
                </a:cubicBezTo>
                <a:cubicBezTo>
                  <a:pt x="29666" y="230188"/>
                  <a:pt x="11906" y="212427"/>
                  <a:pt x="11906" y="190500"/>
                </a:cubicBezTo>
                <a:cubicBezTo>
                  <a:pt x="11906" y="181570"/>
                  <a:pt x="14883" y="173335"/>
                  <a:pt x="19844" y="166688"/>
                </a:cubicBezTo>
                <a:cubicBezTo>
                  <a:pt x="10220" y="159445"/>
                  <a:pt x="3969" y="147935"/>
                  <a:pt x="3969" y="134938"/>
                </a:cubicBezTo>
                <a:cubicBezTo>
                  <a:pt x="3969" y="119608"/>
                  <a:pt x="12700" y="106263"/>
                  <a:pt x="25400" y="99665"/>
                </a:cubicBezTo>
                <a:cubicBezTo>
                  <a:pt x="21878" y="93712"/>
                  <a:pt x="19844" y="86767"/>
                  <a:pt x="19844" y="79375"/>
                </a:cubicBezTo>
                <a:cubicBezTo>
                  <a:pt x="19844" y="57448"/>
                  <a:pt x="37604" y="39688"/>
                  <a:pt x="59531" y="39688"/>
                </a:cubicBezTo>
                <a:lnTo>
                  <a:pt x="59531" y="27781"/>
                </a:lnTo>
                <a:close/>
                <a:moveTo>
                  <a:pt x="194469" y="27781"/>
                </a:moveTo>
                <a:lnTo>
                  <a:pt x="194469" y="39688"/>
                </a:lnTo>
                <a:cubicBezTo>
                  <a:pt x="216396" y="39688"/>
                  <a:pt x="234156" y="57448"/>
                  <a:pt x="234156" y="79375"/>
                </a:cubicBezTo>
                <a:cubicBezTo>
                  <a:pt x="234156" y="86816"/>
                  <a:pt x="232122" y="93762"/>
                  <a:pt x="228600" y="99665"/>
                </a:cubicBezTo>
                <a:cubicBezTo>
                  <a:pt x="241350" y="106263"/>
                  <a:pt x="250031" y="119559"/>
                  <a:pt x="250031" y="134938"/>
                </a:cubicBezTo>
                <a:cubicBezTo>
                  <a:pt x="250031" y="147935"/>
                  <a:pt x="243780" y="159445"/>
                  <a:pt x="234156" y="166688"/>
                </a:cubicBezTo>
                <a:cubicBezTo>
                  <a:pt x="239117" y="173335"/>
                  <a:pt x="242094" y="181570"/>
                  <a:pt x="242094" y="190500"/>
                </a:cubicBezTo>
                <a:cubicBezTo>
                  <a:pt x="242094" y="212427"/>
                  <a:pt x="224334" y="230188"/>
                  <a:pt x="202406" y="230188"/>
                </a:cubicBezTo>
                <a:cubicBezTo>
                  <a:pt x="202059" y="230188"/>
                  <a:pt x="201761" y="230188"/>
                  <a:pt x="201414" y="230188"/>
                </a:cubicBezTo>
                <a:cubicBezTo>
                  <a:pt x="197892" y="243880"/>
                  <a:pt x="185440" y="254000"/>
                  <a:pt x="170656" y="254000"/>
                </a:cubicBezTo>
                <a:lnTo>
                  <a:pt x="154781" y="254000"/>
                </a:lnTo>
                <a:cubicBezTo>
                  <a:pt x="146000" y="254000"/>
                  <a:pt x="138906" y="246906"/>
                  <a:pt x="138906" y="238125"/>
                </a:cubicBezTo>
                <a:lnTo>
                  <a:pt x="138906" y="15875"/>
                </a:lnTo>
                <a:cubicBezTo>
                  <a:pt x="138906" y="7094"/>
                  <a:pt x="146000" y="0"/>
                  <a:pt x="154781" y="0"/>
                </a:cubicBezTo>
                <a:lnTo>
                  <a:pt x="166688" y="0"/>
                </a:lnTo>
                <a:cubicBezTo>
                  <a:pt x="182017" y="0"/>
                  <a:pt x="194469" y="12452"/>
                  <a:pt x="194469" y="27781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7670800" y="5130800"/>
            <a:ext cx="5461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AI-Powered Services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7670800" y="5537200"/>
            <a:ext cx="4953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Advanced firmware development with machine learning.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7000" y="1447800"/>
            <a:ext cx="12750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4800" b="1" dirty="0">
                <a:solidFill>
                  <a:srgbClr val="2C3E50"/>
                </a:solidFill>
                <a:latin typeface="Sorts Mill Goudy" pitchFamily="34" charset="0"/>
                <a:ea typeface="Sorts Mill Goudy" pitchFamily="34" charset="-122"/>
                <a:cs typeface="Sorts Mill Goudy" pitchFamily="34" charset="-120"/>
              </a:rPr>
              <a:t>Why Choose Bonrix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1744027" y="2667000"/>
            <a:ext cx="1016000" cy="1016000"/>
          </a:xfrm>
          <a:custGeom>
            <a:avLst/>
            <a:gdLst/>
            <a:ahLst/>
            <a:cxnLst/>
            <a:rect l="l" t="t" r="r" b="b"/>
            <a:pathLst>
              <a:path w="1016000" h="1016000">
                <a:moveTo>
                  <a:pt x="508000" y="0"/>
                </a:moveTo>
                <a:lnTo>
                  <a:pt x="508000" y="0"/>
                </a:lnTo>
                <a:cubicBezTo>
                  <a:pt x="788373" y="0"/>
                  <a:pt x="1016000" y="227627"/>
                  <a:pt x="1016000" y="508000"/>
                </a:cubicBezTo>
                <a:lnTo>
                  <a:pt x="1016000" y="508000"/>
                </a:lnTo>
                <a:cubicBezTo>
                  <a:pt x="1016000" y="788373"/>
                  <a:pt x="788373" y="1016000"/>
                  <a:pt x="508000" y="1016000"/>
                </a:cubicBezTo>
                <a:lnTo>
                  <a:pt x="508000" y="1016000"/>
                </a:lnTo>
                <a:cubicBezTo>
                  <a:pt x="227627" y="1016000"/>
                  <a:pt x="0" y="788373"/>
                  <a:pt x="0" y="508000"/>
                </a:cubicBezTo>
                <a:lnTo>
                  <a:pt x="0" y="508000"/>
                </a:lnTo>
                <a:cubicBezTo>
                  <a:pt x="0" y="227627"/>
                  <a:pt x="227627" y="0"/>
                  <a:pt x="5080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4" name="Shape 2"/>
          <p:cNvSpPr/>
          <p:nvPr/>
        </p:nvSpPr>
        <p:spPr>
          <a:xfrm>
            <a:off x="2040890" y="2984500"/>
            <a:ext cx="428625" cy="381000"/>
          </a:xfrm>
          <a:custGeom>
            <a:avLst/>
            <a:gdLst/>
            <a:ahLst/>
            <a:cxnLst/>
            <a:rect l="l" t="t" r="r" b="b"/>
            <a:pathLst>
              <a:path w="428625" h="381000">
                <a:moveTo>
                  <a:pt x="232916" y="64889"/>
                </a:moveTo>
                <a:cubicBezTo>
                  <a:pt x="239762" y="59457"/>
                  <a:pt x="244078" y="51048"/>
                  <a:pt x="244078" y="41672"/>
                </a:cubicBezTo>
                <a:cubicBezTo>
                  <a:pt x="244078" y="25226"/>
                  <a:pt x="230758" y="11906"/>
                  <a:pt x="214313" y="11906"/>
                </a:cubicBezTo>
                <a:cubicBezTo>
                  <a:pt x="197867" y="11906"/>
                  <a:pt x="184547" y="25226"/>
                  <a:pt x="184547" y="41672"/>
                </a:cubicBezTo>
                <a:cubicBezTo>
                  <a:pt x="184547" y="51048"/>
                  <a:pt x="188937" y="59457"/>
                  <a:pt x="195709" y="64889"/>
                </a:cubicBezTo>
                <a:lnTo>
                  <a:pt x="144810" y="144959"/>
                </a:lnTo>
                <a:cubicBezTo>
                  <a:pt x="137368" y="156642"/>
                  <a:pt x="121518" y="159544"/>
                  <a:pt x="110430" y="151209"/>
                </a:cubicBezTo>
                <a:lnTo>
                  <a:pt x="66154" y="118095"/>
                </a:lnTo>
                <a:cubicBezTo>
                  <a:pt x="69503" y="113333"/>
                  <a:pt x="71438" y="107454"/>
                  <a:pt x="71438" y="101203"/>
                </a:cubicBezTo>
                <a:cubicBezTo>
                  <a:pt x="71438" y="84758"/>
                  <a:pt x="58117" y="71438"/>
                  <a:pt x="41672" y="71438"/>
                </a:cubicBezTo>
                <a:cubicBezTo>
                  <a:pt x="25226" y="71438"/>
                  <a:pt x="11906" y="84758"/>
                  <a:pt x="11906" y="101203"/>
                </a:cubicBezTo>
                <a:cubicBezTo>
                  <a:pt x="11906" y="117425"/>
                  <a:pt x="24929" y="130671"/>
                  <a:pt x="41077" y="130969"/>
                </a:cubicBezTo>
                <a:lnTo>
                  <a:pt x="65336" y="292819"/>
                </a:lnTo>
                <a:cubicBezTo>
                  <a:pt x="68833" y="316111"/>
                  <a:pt x="88850" y="333375"/>
                  <a:pt x="112440" y="333375"/>
                </a:cubicBezTo>
                <a:lnTo>
                  <a:pt x="316185" y="333375"/>
                </a:lnTo>
                <a:cubicBezTo>
                  <a:pt x="339775" y="333375"/>
                  <a:pt x="359792" y="316111"/>
                  <a:pt x="363289" y="292819"/>
                </a:cubicBezTo>
                <a:lnTo>
                  <a:pt x="387548" y="130969"/>
                </a:lnTo>
                <a:cubicBezTo>
                  <a:pt x="403696" y="130671"/>
                  <a:pt x="416719" y="117425"/>
                  <a:pt x="416719" y="101203"/>
                </a:cubicBezTo>
                <a:cubicBezTo>
                  <a:pt x="416719" y="84758"/>
                  <a:pt x="403399" y="71438"/>
                  <a:pt x="386953" y="71438"/>
                </a:cubicBezTo>
                <a:cubicBezTo>
                  <a:pt x="370508" y="71438"/>
                  <a:pt x="357188" y="84758"/>
                  <a:pt x="357188" y="101203"/>
                </a:cubicBezTo>
                <a:cubicBezTo>
                  <a:pt x="357188" y="107454"/>
                  <a:pt x="359122" y="113333"/>
                  <a:pt x="362471" y="118095"/>
                </a:cubicBezTo>
                <a:lnTo>
                  <a:pt x="318269" y="151284"/>
                </a:lnTo>
                <a:cubicBezTo>
                  <a:pt x="307181" y="159618"/>
                  <a:pt x="291331" y="156716"/>
                  <a:pt x="283890" y="145033"/>
                </a:cubicBezTo>
                <a:lnTo>
                  <a:pt x="232916" y="64889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127000" y="3937000"/>
            <a:ext cx="4254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Industry Leadership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81000" y="4394200"/>
            <a:ext cx="37465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Leading provider of innovative embedded electronics solutions.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994241" y="2667000"/>
            <a:ext cx="1016000" cy="1016000"/>
          </a:xfrm>
          <a:custGeom>
            <a:avLst/>
            <a:gdLst/>
            <a:ahLst/>
            <a:cxnLst/>
            <a:rect l="l" t="t" r="r" b="b"/>
            <a:pathLst>
              <a:path w="1016000" h="1016000">
                <a:moveTo>
                  <a:pt x="508000" y="0"/>
                </a:moveTo>
                <a:lnTo>
                  <a:pt x="508000" y="0"/>
                </a:lnTo>
                <a:cubicBezTo>
                  <a:pt x="788373" y="0"/>
                  <a:pt x="1016000" y="227627"/>
                  <a:pt x="1016000" y="508000"/>
                </a:cubicBezTo>
                <a:lnTo>
                  <a:pt x="1016000" y="508000"/>
                </a:lnTo>
                <a:cubicBezTo>
                  <a:pt x="1016000" y="788373"/>
                  <a:pt x="788373" y="1016000"/>
                  <a:pt x="508000" y="1016000"/>
                </a:cubicBezTo>
                <a:lnTo>
                  <a:pt x="508000" y="1016000"/>
                </a:lnTo>
                <a:cubicBezTo>
                  <a:pt x="227627" y="1016000"/>
                  <a:pt x="0" y="788373"/>
                  <a:pt x="0" y="508000"/>
                </a:cubicBezTo>
                <a:lnTo>
                  <a:pt x="0" y="508000"/>
                </a:lnTo>
                <a:cubicBezTo>
                  <a:pt x="0" y="227627"/>
                  <a:pt x="227627" y="0"/>
                  <a:pt x="5080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8" name="Shape 6"/>
          <p:cNvSpPr/>
          <p:nvPr/>
        </p:nvSpPr>
        <p:spPr>
          <a:xfrm>
            <a:off x="6267291" y="2984500"/>
            <a:ext cx="476250" cy="381000"/>
          </a:xfrm>
          <a:custGeom>
            <a:avLst/>
            <a:gdLst/>
            <a:ahLst/>
            <a:cxnLst/>
            <a:rect l="l" t="t" r="r" b="b"/>
            <a:pathLst>
              <a:path w="476250" h="381000">
                <a:moveTo>
                  <a:pt x="309488" y="156642"/>
                </a:moveTo>
                <a:cubicBezTo>
                  <a:pt x="318567" y="154186"/>
                  <a:pt x="328092" y="158502"/>
                  <a:pt x="332184" y="166911"/>
                </a:cubicBezTo>
                <a:lnTo>
                  <a:pt x="346025" y="194890"/>
                </a:lnTo>
                <a:cubicBezTo>
                  <a:pt x="353690" y="195932"/>
                  <a:pt x="361206" y="198016"/>
                  <a:pt x="368275" y="200918"/>
                </a:cubicBezTo>
                <a:lnTo>
                  <a:pt x="394320" y="183579"/>
                </a:lnTo>
                <a:cubicBezTo>
                  <a:pt x="402134" y="178371"/>
                  <a:pt x="412477" y="179412"/>
                  <a:pt x="419100" y="186035"/>
                </a:cubicBezTo>
                <a:lnTo>
                  <a:pt x="433388" y="200323"/>
                </a:lnTo>
                <a:cubicBezTo>
                  <a:pt x="440010" y="206946"/>
                  <a:pt x="441052" y="217363"/>
                  <a:pt x="435843" y="225103"/>
                </a:cubicBezTo>
                <a:lnTo>
                  <a:pt x="418505" y="251073"/>
                </a:lnTo>
                <a:cubicBezTo>
                  <a:pt x="419919" y="254571"/>
                  <a:pt x="421184" y="258217"/>
                  <a:pt x="422225" y="262012"/>
                </a:cubicBezTo>
                <a:cubicBezTo>
                  <a:pt x="423267" y="265807"/>
                  <a:pt x="423937" y="269528"/>
                  <a:pt x="424458" y="273323"/>
                </a:cubicBezTo>
                <a:lnTo>
                  <a:pt x="452512" y="287164"/>
                </a:lnTo>
                <a:cubicBezTo>
                  <a:pt x="460921" y="291331"/>
                  <a:pt x="465237" y="300856"/>
                  <a:pt x="462781" y="309860"/>
                </a:cubicBezTo>
                <a:lnTo>
                  <a:pt x="457572" y="329357"/>
                </a:lnTo>
                <a:cubicBezTo>
                  <a:pt x="455116" y="338361"/>
                  <a:pt x="446708" y="344463"/>
                  <a:pt x="437331" y="343867"/>
                </a:cubicBezTo>
                <a:lnTo>
                  <a:pt x="406078" y="341858"/>
                </a:lnTo>
                <a:cubicBezTo>
                  <a:pt x="401389" y="347886"/>
                  <a:pt x="395957" y="353467"/>
                  <a:pt x="389781" y="358229"/>
                </a:cubicBezTo>
                <a:lnTo>
                  <a:pt x="391790" y="389409"/>
                </a:lnTo>
                <a:cubicBezTo>
                  <a:pt x="392385" y="398785"/>
                  <a:pt x="386283" y="407268"/>
                  <a:pt x="377279" y="409649"/>
                </a:cubicBezTo>
                <a:lnTo>
                  <a:pt x="357783" y="414858"/>
                </a:lnTo>
                <a:cubicBezTo>
                  <a:pt x="348704" y="417314"/>
                  <a:pt x="339254" y="412998"/>
                  <a:pt x="335087" y="404589"/>
                </a:cubicBezTo>
                <a:lnTo>
                  <a:pt x="321246" y="376610"/>
                </a:lnTo>
                <a:cubicBezTo>
                  <a:pt x="313581" y="375568"/>
                  <a:pt x="306065" y="373484"/>
                  <a:pt x="298996" y="370582"/>
                </a:cubicBezTo>
                <a:lnTo>
                  <a:pt x="272951" y="387921"/>
                </a:lnTo>
                <a:cubicBezTo>
                  <a:pt x="265137" y="393129"/>
                  <a:pt x="254794" y="392088"/>
                  <a:pt x="248171" y="385465"/>
                </a:cubicBezTo>
                <a:lnTo>
                  <a:pt x="233883" y="371177"/>
                </a:lnTo>
                <a:cubicBezTo>
                  <a:pt x="227261" y="364554"/>
                  <a:pt x="226219" y="354211"/>
                  <a:pt x="231428" y="346397"/>
                </a:cubicBezTo>
                <a:lnTo>
                  <a:pt x="248766" y="320353"/>
                </a:lnTo>
                <a:cubicBezTo>
                  <a:pt x="247352" y="316855"/>
                  <a:pt x="246087" y="313209"/>
                  <a:pt x="245046" y="309414"/>
                </a:cubicBezTo>
                <a:cubicBezTo>
                  <a:pt x="244004" y="305619"/>
                  <a:pt x="243334" y="301823"/>
                  <a:pt x="242813" y="298103"/>
                </a:cubicBezTo>
                <a:lnTo>
                  <a:pt x="214759" y="284262"/>
                </a:lnTo>
                <a:cubicBezTo>
                  <a:pt x="206350" y="280095"/>
                  <a:pt x="202109" y="270570"/>
                  <a:pt x="204490" y="261565"/>
                </a:cubicBezTo>
                <a:lnTo>
                  <a:pt x="209699" y="242069"/>
                </a:lnTo>
                <a:cubicBezTo>
                  <a:pt x="212154" y="233065"/>
                  <a:pt x="220563" y="226963"/>
                  <a:pt x="229939" y="227558"/>
                </a:cubicBezTo>
                <a:lnTo>
                  <a:pt x="261119" y="229567"/>
                </a:lnTo>
                <a:cubicBezTo>
                  <a:pt x="265807" y="223540"/>
                  <a:pt x="271239" y="217959"/>
                  <a:pt x="277416" y="213196"/>
                </a:cubicBezTo>
                <a:lnTo>
                  <a:pt x="275406" y="182091"/>
                </a:lnTo>
                <a:cubicBezTo>
                  <a:pt x="274811" y="172715"/>
                  <a:pt x="280913" y="164232"/>
                  <a:pt x="289917" y="161851"/>
                </a:cubicBezTo>
                <a:lnTo>
                  <a:pt x="309414" y="156642"/>
                </a:lnTo>
                <a:close/>
                <a:moveTo>
                  <a:pt x="333673" y="253008"/>
                </a:moveTo>
                <a:cubicBezTo>
                  <a:pt x="315602" y="253028"/>
                  <a:pt x="300947" y="267716"/>
                  <a:pt x="300968" y="285787"/>
                </a:cubicBezTo>
                <a:cubicBezTo>
                  <a:pt x="300988" y="303858"/>
                  <a:pt x="315676" y="318513"/>
                  <a:pt x="333747" y="318492"/>
                </a:cubicBezTo>
                <a:cubicBezTo>
                  <a:pt x="351818" y="318472"/>
                  <a:pt x="366473" y="303784"/>
                  <a:pt x="366452" y="285713"/>
                </a:cubicBezTo>
                <a:cubicBezTo>
                  <a:pt x="366432" y="267642"/>
                  <a:pt x="351744" y="252987"/>
                  <a:pt x="333673" y="253008"/>
                </a:cubicBezTo>
                <a:close/>
                <a:moveTo>
                  <a:pt x="167357" y="-33858"/>
                </a:moveTo>
                <a:lnTo>
                  <a:pt x="186854" y="-28649"/>
                </a:lnTo>
                <a:cubicBezTo>
                  <a:pt x="195858" y="-26194"/>
                  <a:pt x="201960" y="-17711"/>
                  <a:pt x="201364" y="-8409"/>
                </a:cubicBezTo>
                <a:lnTo>
                  <a:pt x="199355" y="22696"/>
                </a:lnTo>
                <a:cubicBezTo>
                  <a:pt x="205532" y="27459"/>
                  <a:pt x="210964" y="32965"/>
                  <a:pt x="215652" y="39067"/>
                </a:cubicBezTo>
                <a:lnTo>
                  <a:pt x="246906" y="37058"/>
                </a:lnTo>
                <a:cubicBezTo>
                  <a:pt x="256208" y="36463"/>
                  <a:pt x="264691" y="42565"/>
                  <a:pt x="267146" y="51569"/>
                </a:cubicBezTo>
                <a:lnTo>
                  <a:pt x="272355" y="71065"/>
                </a:lnTo>
                <a:cubicBezTo>
                  <a:pt x="274737" y="80070"/>
                  <a:pt x="270495" y="89595"/>
                  <a:pt x="262086" y="93762"/>
                </a:cubicBezTo>
                <a:lnTo>
                  <a:pt x="234032" y="107603"/>
                </a:lnTo>
                <a:cubicBezTo>
                  <a:pt x="233511" y="111398"/>
                  <a:pt x="232767" y="115193"/>
                  <a:pt x="231800" y="118914"/>
                </a:cubicBezTo>
                <a:cubicBezTo>
                  <a:pt x="230832" y="122634"/>
                  <a:pt x="229493" y="126355"/>
                  <a:pt x="228079" y="129853"/>
                </a:cubicBezTo>
                <a:lnTo>
                  <a:pt x="245418" y="155897"/>
                </a:lnTo>
                <a:cubicBezTo>
                  <a:pt x="250627" y="163711"/>
                  <a:pt x="249585" y="174054"/>
                  <a:pt x="242962" y="180677"/>
                </a:cubicBezTo>
                <a:lnTo>
                  <a:pt x="228674" y="194965"/>
                </a:lnTo>
                <a:cubicBezTo>
                  <a:pt x="222052" y="201588"/>
                  <a:pt x="211708" y="202629"/>
                  <a:pt x="203895" y="197421"/>
                </a:cubicBezTo>
                <a:lnTo>
                  <a:pt x="177850" y="180082"/>
                </a:lnTo>
                <a:cubicBezTo>
                  <a:pt x="170780" y="182984"/>
                  <a:pt x="163264" y="185068"/>
                  <a:pt x="155600" y="186110"/>
                </a:cubicBezTo>
                <a:lnTo>
                  <a:pt x="141759" y="214089"/>
                </a:lnTo>
                <a:cubicBezTo>
                  <a:pt x="137592" y="222498"/>
                  <a:pt x="128067" y="226740"/>
                  <a:pt x="119063" y="224358"/>
                </a:cubicBezTo>
                <a:lnTo>
                  <a:pt x="99566" y="219149"/>
                </a:lnTo>
                <a:cubicBezTo>
                  <a:pt x="90488" y="216694"/>
                  <a:pt x="84460" y="208211"/>
                  <a:pt x="85055" y="198909"/>
                </a:cubicBezTo>
                <a:lnTo>
                  <a:pt x="87064" y="167729"/>
                </a:lnTo>
                <a:cubicBezTo>
                  <a:pt x="80888" y="162967"/>
                  <a:pt x="75456" y="157460"/>
                  <a:pt x="70768" y="151358"/>
                </a:cubicBezTo>
                <a:lnTo>
                  <a:pt x="39514" y="153367"/>
                </a:lnTo>
                <a:cubicBezTo>
                  <a:pt x="30212" y="153963"/>
                  <a:pt x="21729" y="147861"/>
                  <a:pt x="19273" y="138857"/>
                </a:cubicBezTo>
                <a:lnTo>
                  <a:pt x="14064" y="119360"/>
                </a:lnTo>
                <a:cubicBezTo>
                  <a:pt x="11683" y="110356"/>
                  <a:pt x="15925" y="100831"/>
                  <a:pt x="24333" y="96664"/>
                </a:cubicBezTo>
                <a:lnTo>
                  <a:pt x="52388" y="82823"/>
                </a:lnTo>
                <a:cubicBezTo>
                  <a:pt x="52908" y="79028"/>
                  <a:pt x="53653" y="75307"/>
                  <a:pt x="54620" y="71512"/>
                </a:cubicBezTo>
                <a:cubicBezTo>
                  <a:pt x="55662" y="67717"/>
                  <a:pt x="56852" y="64071"/>
                  <a:pt x="58341" y="60573"/>
                </a:cubicBezTo>
                <a:lnTo>
                  <a:pt x="41002" y="34603"/>
                </a:lnTo>
                <a:cubicBezTo>
                  <a:pt x="35793" y="26789"/>
                  <a:pt x="36835" y="16446"/>
                  <a:pt x="43458" y="9823"/>
                </a:cubicBezTo>
                <a:lnTo>
                  <a:pt x="57745" y="-4465"/>
                </a:lnTo>
                <a:cubicBezTo>
                  <a:pt x="64368" y="-11088"/>
                  <a:pt x="74712" y="-12129"/>
                  <a:pt x="82525" y="-6921"/>
                </a:cubicBezTo>
                <a:lnTo>
                  <a:pt x="108570" y="10418"/>
                </a:lnTo>
                <a:cubicBezTo>
                  <a:pt x="115639" y="7516"/>
                  <a:pt x="123155" y="5432"/>
                  <a:pt x="130820" y="4390"/>
                </a:cubicBezTo>
                <a:lnTo>
                  <a:pt x="144661" y="-23589"/>
                </a:lnTo>
                <a:cubicBezTo>
                  <a:pt x="148828" y="-31998"/>
                  <a:pt x="158279" y="-36240"/>
                  <a:pt x="167357" y="-33858"/>
                </a:cubicBezTo>
                <a:close/>
                <a:moveTo>
                  <a:pt x="143173" y="62508"/>
                </a:moveTo>
                <a:cubicBezTo>
                  <a:pt x="125102" y="62508"/>
                  <a:pt x="110430" y="77179"/>
                  <a:pt x="110430" y="95250"/>
                </a:cubicBezTo>
                <a:cubicBezTo>
                  <a:pt x="110430" y="113321"/>
                  <a:pt x="125102" y="127992"/>
                  <a:pt x="143173" y="127992"/>
                </a:cubicBezTo>
                <a:cubicBezTo>
                  <a:pt x="161244" y="127992"/>
                  <a:pt x="175915" y="113321"/>
                  <a:pt x="175915" y="95250"/>
                </a:cubicBezTo>
                <a:cubicBezTo>
                  <a:pt x="175915" y="77179"/>
                  <a:pt x="161244" y="62508"/>
                  <a:pt x="143173" y="62508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4377214" y="3937000"/>
            <a:ext cx="4254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Comprehensive Portfolio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631214" y="4394200"/>
            <a:ext cx="37465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Complete product range for diverse business needs.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10244614" y="2667000"/>
            <a:ext cx="1016000" cy="1016000"/>
          </a:xfrm>
          <a:custGeom>
            <a:avLst/>
            <a:gdLst/>
            <a:ahLst/>
            <a:cxnLst/>
            <a:rect l="l" t="t" r="r" b="b"/>
            <a:pathLst>
              <a:path w="1016000" h="1016000">
                <a:moveTo>
                  <a:pt x="508000" y="0"/>
                </a:moveTo>
                <a:lnTo>
                  <a:pt x="508000" y="0"/>
                </a:lnTo>
                <a:cubicBezTo>
                  <a:pt x="788373" y="0"/>
                  <a:pt x="1016000" y="227627"/>
                  <a:pt x="1016000" y="508000"/>
                </a:cubicBezTo>
                <a:lnTo>
                  <a:pt x="1016000" y="508000"/>
                </a:lnTo>
                <a:cubicBezTo>
                  <a:pt x="1016000" y="788373"/>
                  <a:pt x="788373" y="1016000"/>
                  <a:pt x="508000" y="1016000"/>
                </a:cubicBezTo>
                <a:lnTo>
                  <a:pt x="508000" y="1016000"/>
                </a:lnTo>
                <a:cubicBezTo>
                  <a:pt x="227627" y="1016000"/>
                  <a:pt x="0" y="788373"/>
                  <a:pt x="0" y="508000"/>
                </a:cubicBezTo>
                <a:lnTo>
                  <a:pt x="0" y="508000"/>
                </a:lnTo>
                <a:cubicBezTo>
                  <a:pt x="0" y="227627"/>
                  <a:pt x="227627" y="0"/>
                  <a:pt x="508000" y="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2" name="Shape 10"/>
          <p:cNvSpPr/>
          <p:nvPr/>
        </p:nvSpPr>
        <p:spPr>
          <a:xfrm>
            <a:off x="10565289" y="29845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95250" y="238125"/>
                </a:moveTo>
                <a:lnTo>
                  <a:pt x="18231" y="238125"/>
                </a:lnTo>
                <a:cubicBezTo>
                  <a:pt x="-298" y="238125"/>
                  <a:pt x="-11683" y="217959"/>
                  <a:pt x="-2158" y="202034"/>
                </a:cubicBezTo>
                <a:lnTo>
                  <a:pt x="37207" y="136401"/>
                </a:lnTo>
                <a:cubicBezTo>
                  <a:pt x="43681" y="125611"/>
                  <a:pt x="55290" y="119063"/>
                  <a:pt x="67866" y="119063"/>
                </a:cubicBezTo>
                <a:lnTo>
                  <a:pt x="138559" y="119063"/>
                </a:lnTo>
                <a:cubicBezTo>
                  <a:pt x="195188" y="23143"/>
                  <a:pt x="279648" y="18306"/>
                  <a:pt x="336128" y="26566"/>
                </a:cubicBezTo>
                <a:cubicBezTo>
                  <a:pt x="345653" y="27980"/>
                  <a:pt x="353095" y="35421"/>
                  <a:pt x="354434" y="44872"/>
                </a:cubicBezTo>
                <a:cubicBezTo>
                  <a:pt x="362694" y="101352"/>
                  <a:pt x="357857" y="185812"/>
                  <a:pt x="261938" y="242441"/>
                </a:cubicBezTo>
                <a:lnTo>
                  <a:pt x="261938" y="313134"/>
                </a:lnTo>
                <a:cubicBezTo>
                  <a:pt x="261938" y="325710"/>
                  <a:pt x="255389" y="337319"/>
                  <a:pt x="244599" y="343793"/>
                </a:cubicBezTo>
                <a:lnTo>
                  <a:pt x="178966" y="383158"/>
                </a:lnTo>
                <a:cubicBezTo>
                  <a:pt x="163116" y="392683"/>
                  <a:pt x="142875" y="381223"/>
                  <a:pt x="142875" y="362769"/>
                </a:cubicBezTo>
                <a:lnTo>
                  <a:pt x="142875" y="285750"/>
                </a:lnTo>
                <a:cubicBezTo>
                  <a:pt x="142875" y="259482"/>
                  <a:pt x="121518" y="238125"/>
                  <a:pt x="95250" y="238125"/>
                </a:cubicBezTo>
                <a:lnTo>
                  <a:pt x="95176" y="238125"/>
                </a:lnTo>
                <a:close/>
                <a:moveTo>
                  <a:pt x="297656" y="119063"/>
                </a:moveTo>
                <a:cubicBezTo>
                  <a:pt x="297656" y="99349"/>
                  <a:pt x="281651" y="83344"/>
                  <a:pt x="261938" y="83344"/>
                </a:cubicBezTo>
                <a:cubicBezTo>
                  <a:pt x="242224" y="83344"/>
                  <a:pt x="226219" y="99349"/>
                  <a:pt x="226219" y="119063"/>
                </a:cubicBezTo>
                <a:cubicBezTo>
                  <a:pt x="226219" y="138776"/>
                  <a:pt x="242224" y="154781"/>
                  <a:pt x="261938" y="154781"/>
                </a:cubicBezTo>
                <a:cubicBezTo>
                  <a:pt x="281651" y="154781"/>
                  <a:pt x="297656" y="138776"/>
                  <a:pt x="297656" y="119063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8627428" y="3937000"/>
            <a:ext cx="4254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Cutting-Edge Technology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627428" y="4394200"/>
            <a:ext cx="42545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7F8C8D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AI/ML integration for next-generation solutions.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7000" y="5511800"/>
            <a:ext cx="12750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Your Partner for Future-Ready Embedded Systems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1320800"/>
            <a:ext cx="6121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2C3E50"/>
                </a:solidFill>
                <a:latin typeface="Sorts Mill Goudy" pitchFamily="34" charset="0"/>
                <a:ea typeface="Sorts Mill Goudy" pitchFamily="34" charset="-122"/>
                <a:cs typeface="Sorts Mill Goudy" pitchFamily="34" charset="-120"/>
              </a:rPr>
              <a:t>Company Profile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2336800"/>
            <a:ext cx="6121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3498D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Mission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81000" y="2743200"/>
            <a:ext cx="5613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 empower businesses with innovative embedded technology solutions that drive growth and operational efficiency.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381000" y="3657600"/>
            <a:ext cx="6121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3498D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Vision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81000" y="4064000"/>
            <a:ext cx="5613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To lead the digital transformation through pioneering IoT and embedded systems innovation.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81000" y="4978400"/>
            <a:ext cx="6121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3498D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Core Services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81000" y="5435600"/>
            <a:ext cx="32131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Embedded Design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289300" y="5435600"/>
            <a:ext cx="32131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AI/ML Development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81000" y="5740400"/>
            <a:ext cx="32131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PCB Design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289300" y="5740400"/>
            <a:ext cx="32131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Enclosure Engineering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502400" y="381000"/>
            <a:ext cx="6121400" cy="6553200"/>
          </a:xfrm>
          <a:custGeom>
            <a:avLst/>
            <a:gdLst/>
            <a:ahLst/>
            <a:cxnLst/>
            <a:rect l="l" t="t" r="r" b="b"/>
            <a:pathLst>
              <a:path w="6121400" h="6553200">
                <a:moveTo>
                  <a:pt x="101615" y="0"/>
                </a:moveTo>
                <a:lnTo>
                  <a:pt x="6019785" y="0"/>
                </a:lnTo>
                <a:cubicBezTo>
                  <a:pt x="6075905" y="0"/>
                  <a:pt x="6121400" y="45495"/>
                  <a:pt x="6121400" y="101615"/>
                </a:cubicBezTo>
                <a:lnTo>
                  <a:pt x="6121400" y="6451585"/>
                </a:lnTo>
                <a:cubicBezTo>
                  <a:pt x="6121400" y="6507705"/>
                  <a:pt x="6075905" y="6553200"/>
                  <a:pt x="6019785" y="6553200"/>
                </a:cubicBezTo>
                <a:lnTo>
                  <a:pt x="101615" y="6553200"/>
                </a:lnTo>
                <a:cubicBezTo>
                  <a:pt x="45495" y="6553200"/>
                  <a:pt x="0" y="6507705"/>
                  <a:pt x="0" y="6451585"/>
                </a:cubicBezTo>
                <a:lnTo>
                  <a:pt x="0" y="101615"/>
                </a:lnTo>
                <a:cubicBezTo>
                  <a:pt x="0" y="45495"/>
                  <a:pt x="45495" y="0"/>
                  <a:pt x="101615" y="0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3" name="Text 11"/>
          <p:cNvSpPr/>
          <p:nvPr/>
        </p:nvSpPr>
        <p:spPr>
          <a:xfrm>
            <a:off x="6908800" y="2235200"/>
            <a:ext cx="58166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Contact Information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959600" y="2997042"/>
            <a:ext cx="152400" cy="203200"/>
          </a:xfrm>
          <a:custGeom>
            <a:avLst/>
            <a:gdLst/>
            <a:ahLst/>
            <a:cxnLst/>
            <a:rect l="l" t="t" r="r" b="b"/>
            <a:pathLst>
              <a:path w="152400" h="203200">
                <a:moveTo>
                  <a:pt x="0" y="74851"/>
                </a:moveTo>
                <a:cubicBezTo>
                  <a:pt x="0" y="33496"/>
                  <a:pt x="34131" y="0"/>
                  <a:pt x="76200" y="0"/>
                </a:cubicBezTo>
                <a:cubicBezTo>
                  <a:pt x="118269" y="0"/>
                  <a:pt x="152400" y="33496"/>
                  <a:pt x="152400" y="74851"/>
                </a:cubicBezTo>
                <a:cubicBezTo>
                  <a:pt x="152400" y="122198"/>
                  <a:pt x="104696" y="178951"/>
                  <a:pt x="84773" y="200581"/>
                </a:cubicBezTo>
                <a:cubicBezTo>
                  <a:pt x="80089" y="205661"/>
                  <a:pt x="72271" y="205661"/>
                  <a:pt x="67588" y="200581"/>
                </a:cubicBezTo>
                <a:cubicBezTo>
                  <a:pt x="47665" y="178951"/>
                  <a:pt x="-40" y="122198"/>
                  <a:pt x="-40" y="74851"/>
                </a:cubicBezTo>
                <a:close/>
                <a:moveTo>
                  <a:pt x="76200" y="101600"/>
                </a:moveTo>
                <a:cubicBezTo>
                  <a:pt x="90219" y="101600"/>
                  <a:pt x="101600" y="90219"/>
                  <a:pt x="101600" y="76200"/>
                </a:cubicBezTo>
                <a:cubicBezTo>
                  <a:pt x="101600" y="62181"/>
                  <a:pt x="90219" y="50800"/>
                  <a:pt x="76200" y="50800"/>
                </a:cubicBezTo>
                <a:cubicBezTo>
                  <a:pt x="62181" y="50800"/>
                  <a:pt x="50800" y="62181"/>
                  <a:pt x="50800" y="76200"/>
                </a:cubicBezTo>
                <a:cubicBezTo>
                  <a:pt x="50800" y="90219"/>
                  <a:pt x="62181" y="101600"/>
                  <a:pt x="76200" y="101600"/>
                </a:cubicBez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5" name="Text 13"/>
          <p:cNvSpPr/>
          <p:nvPr/>
        </p:nvSpPr>
        <p:spPr>
          <a:xfrm>
            <a:off x="7366000" y="2946242"/>
            <a:ext cx="26924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A-701 Dev Aurum Commercial</a:t>
            </a:r>
            <a:endParaRPr lang="en-US" sz="1600" dirty="0"/>
          </a:p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Ahmedabad, Gujarat, India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934200" y="3809842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63579" y="9922"/>
                </a:moveTo>
                <a:cubicBezTo>
                  <a:pt x="60444" y="2421"/>
                  <a:pt x="52268" y="-1548"/>
                  <a:pt x="44490" y="556"/>
                </a:cubicBezTo>
                <a:lnTo>
                  <a:pt x="42307" y="1151"/>
                </a:lnTo>
                <a:cubicBezTo>
                  <a:pt x="16669" y="8136"/>
                  <a:pt x="-5239" y="32980"/>
                  <a:pt x="1151" y="63222"/>
                </a:cubicBezTo>
                <a:cubicBezTo>
                  <a:pt x="15875" y="132675"/>
                  <a:pt x="70525" y="187325"/>
                  <a:pt x="139978" y="202049"/>
                </a:cubicBezTo>
                <a:cubicBezTo>
                  <a:pt x="170259" y="208478"/>
                  <a:pt x="195064" y="186531"/>
                  <a:pt x="202049" y="160893"/>
                </a:cubicBezTo>
                <a:lnTo>
                  <a:pt x="202644" y="158710"/>
                </a:lnTo>
                <a:cubicBezTo>
                  <a:pt x="204788" y="150892"/>
                  <a:pt x="200779" y="142716"/>
                  <a:pt x="193318" y="139621"/>
                </a:cubicBezTo>
                <a:lnTo>
                  <a:pt x="154702" y="123547"/>
                </a:lnTo>
                <a:cubicBezTo>
                  <a:pt x="148153" y="120809"/>
                  <a:pt x="140573" y="122714"/>
                  <a:pt x="136049" y="128230"/>
                </a:cubicBezTo>
                <a:lnTo>
                  <a:pt x="120729" y="146963"/>
                </a:lnTo>
                <a:cubicBezTo>
                  <a:pt x="92829" y="133112"/>
                  <a:pt x="70366" y="109934"/>
                  <a:pt x="57468" y="81478"/>
                </a:cubicBezTo>
                <a:lnTo>
                  <a:pt x="75009" y="67191"/>
                </a:lnTo>
                <a:cubicBezTo>
                  <a:pt x="80526" y="62706"/>
                  <a:pt x="82391" y="55126"/>
                  <a:pt x="79693" y="48538"/>
                </a:cubicBezTo>
                <a:lnTo>
                  <a:pt x="63579" y="9922"/>
                </a:ln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7" name="Text 15"/>
          <p:cNvSpPr/>
          <p:nvPr/>
        </p:nvSpPr>
        <p:spPr>
          <a:xfrm>
            <a:off x="7366000" y="3759042"/>
            <a:ext cx="3644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+91-9409745500, +91-9429045500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934200" y="4317842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9050" y="25400"/>
                </a:moveTo>
                <a:cubicBezTo>
                  <a:pt x="8533" y="25400"/>
                  <a:pt x="0" y="33933"/>
                  <a:pt x="0" y="44450"/>
                </a:cubicBezTo>
                <a:cubicBezTo>
                  <a:pt x="0" y="50443"/>
                  <a:pt x="2818" y="56078"/>
                  <a:pt x="7620" y="59690"/>
                </a:cubicBezTo>
                <a:lnTo>
                  <a:pt x="90170" y="121603"/>
                </a:lnTo>
                <a:cubicBezTo>
                  <a:pt x="96957" y="126683"/>
                  <a:pt x="106243" y="126683"/>
                  <a:pt x="113030" y="121603"/>
                </a:cubicBezTo>
                <a:lnTo>
                  <a:pt x="195580" y="59690"/>
                </a:lnTo>
                <a:cubicBezTo>
                  <a:pt x="200382" y="56078"/>
                  <a:pt x="203200" y="50443"/>
                  <a:pt x="203200" y="44450"/>
                </a:cubicBezTo>
                <a:cubicBezTo>
                  <a:pt x="203200" y="33933"/>
                  <a:pt x="194667" y="25400"/>
                  <a:pt x="184150" y="25400"/>
                </a:cubicBezTo>
                <a:lnTo>
                  <a:pt x="19050" y="25400"/>
                </a:lnTo>
                <a:close/>
                <a:moveTo>
                  <a:pt x="0" y="77788"/>
                </a:moveTo>
                <a:lnTo>
                  <a:pt x="0" y="152400"/>
                </a:lnTo>
                <a:cubicBezTo>
                  <a:pt x="0" y="166410"/>
                  <a:pt x="11390" y="177800"/>
                  <a:pt x="25400" y="177800"/>
                </a:cubicBezTo>
                <a:lnTo>
                  <a:pt x="177800" y="177800"/>
                </a:lnTo>
                <a:cubicBezTo>
                  <a:pt x="191810" y="177800"/>
                  <a:pt x="203200" y="166410"/>
                  <a:pt x="203200" y="152400"/>
                </a:cubicBezTo>
                <a:lnTo>
                  <a:pt x="203200" y="77788"/>
                </a:lnTo>
                <a:lnTo>
                  <a:pt x="124460" y="136843"/>
                </a:lnTo>
                <a:cubicBezTo>
                  <a:pt x="110927" y="147003"/>
                  <a:pt x="92273" y="147003"/>
                  <a:pt x="78740" y="136843"/>
                </a:cubicBezTo>
                <a:lnTo>
                  <a:pt x="0" y="77788"/>
                </a:ln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19" name="Text 17"/>
          <p:cNvSpPr/>
          <p:nvPr/>
        </p:nvSpPr>
        <p:spPr>
          <a:xfrm>
            <a:off x="7366000" y="4267042"/>
            <a:ext cx="3492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info@embedded-innovations.com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934200" y="4825845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39660" y="111125"/>
                </a:moveTo>
                <a:lnTo>
                  <a:pt x="63897" y="111125"/>
                </a:lnTo>
                <a:cubicBezTo>
                  <a:pt x="65048" y="136723"/>
                  <a:pt x="70723" y="160298"/>
                  <a:pt x="78780" y="177562"/>
                </a:cubicBezTo>
                <a:cubicBezTo>
                  <a:pt x="83304" y="187285"/>
                  <a:pt x="88186" y="194151"/>
                  <a:pt x="92710" y="198358"/>
                </a:cubicBezTo>
                <a:cubicBezTo>
                  <a:pt x="97155" y="202525"/>
                  <a:pt x="100211" y="203200"/>
                  <a:pt x="101798" y="203200"/>
                </a:cubicBezTo>
                <a:cubicBezTo>
                  <a:pt x="103386" y="203200"/>
                  <a:pt x="106442" y="202525"/>
                  <a:pt x="110887" y="198358"/>
                </a:cubicBezTo>
                <a:cubicBezTo>
                  <a:pt x="115411" y="194151"/>
                  <a:pt x="120293" y="187246"/>
                  <a:pt x="124817" y="177562"/>
                </a:cubicBezTo>
                <a:cubicBezTo>
                  <a:pt x="132874" y="160298"/>
                  <a:pt x="138549" y="136723"/>
                  <a:pt x="139700" y="111125"/>
                </a:cubicBezTo>
                <a:close/>
                <a:moveTo>
                  <a:pt x="63857" y="92075"/>
                </a:moveTo>
                <a:lnTo>
                  <a:pt x="139621" y="92075"/>
                </a:lnTo>
                <a:cubicBezTo>
                  <a:pt x="138509" y="66477"/>
                  <a:pt x="132834" y="42902"/>
                  <a:pt x="124777" y="25638"/>
                </a:cubicBezTo>
                <a:cubicBezTo>
                  <a:pt x="120253" y="15954"/>
                  <a:pt x="115372" y="9049"/>
                  <a:pt x="110847" y="4842"/>
                </a:cubicBezTo>
                <a:cubicBezTo>
                  <a:pt x="106402" y="675"/>
                  <a:pt x="103346" y="0"/>
                  <a:pt x="101759" y="0"/>
                </a:cubicBezTo>
                <a:cubicBezTo>
                  <a:pt x="100171" y="0"/>
                  <a:pt x="97115" y="675"/>
                  <a:pt x="92670" y="4842"/>
                </a:cubicBezTo>
                <a:cubicBezTo>
                  <a:pt x="88146" y="9049"/>
                  <a:pt x="83264" y="15954"/>
                  <a:pt x="78740" y="25638"/>
                </a:cubicBezTo>
                <a:cubicBezTo>
                  <a:pt x="70683" y="42902"/>
                  <a:pt x="65008" y="66477"/>
                  <a:pt x="63857" y="92075"/>
                </a:cubicBezTo>
                <a:close/>
                <a:moveTo>
                  <a:pt x="44807" y="92075"/>
                </a:moveTo>
                <a:cubicBezTo>
                  <a:pt x="46196" y="58103"/>
                  <a:pt x="54967" y="26551"/>
                  <a:pt x="67786" y="5834"/>
                </a:cubicBezTo>
                <a:cubicBezTo>
                  <a:pt x="31234" y="18772"/>
                  <a:pt x="4326" y="52070"/>
                  <a:pt x="595" y="92075"/>
                </a:cubicBezTo>
                <a:lnTo>
                  <a:pt x="44807" y="92075"/>
                </a:lnTo>
                <a:close/>
                <a:moveTo>
                  <a:pt x="595" y="111125"/>
                </a:moveTo>
                <a:cubicBezTo>
                  <a:pt x="4326" y="151130"/>
                  <a:pt x="31234" y="184428"/>
                  <a:pt x="67786" y="197366"/>
                </a:cubicBezTo>
                <a:cubicBezTo>
                  <a:pt x="54967" y="176649"/>
                  <a:pt x="46196" y="145098"/>
                  <a:pt x="44807" y="111125"/>
                </a:cubicBezTo>
                <a:lnTo>
                  <a:pt x="595" y="111125"/>
                </a:lnTo>
                <a:close/>
                <a:moveTo>
                  <a:pt x="158710" y="111125"/>
                </a:moveTo>
                <a:cubicBezTo>
                  <a:pt x="157321" y="145098"/>
                  <a:pt x="148550" y="176649"/>
                  <a:pt x="135731" y="197366"/>
                </a:cubicBezTo>
                <a:cubicBezTo>
                  <a:pt x="172283" y="184388"/>
                  <a:pt x="199192" y="151130"/>
                  <a:pt x="202922" y="111125"/>
                </a:cubicBezTo>
                <a:lnTo>
                  <a:pt x="158710" y="111125"/>
                </a:lnTo>
                <a:close/>
                <a:moveTo>
                  <a:pt x="202922" y="92075"/>
                </a:moveTo>
                <a:cubicBezTo>
                  <a:pt x="199192" y="52070"/>
                  <a:pt x="172283" y="18772"/>
                  <a:pt x="135731" y="5834"/>
                </a:cubicBezTo>
                <a:cubicBezTo>
                  <a:pt x="148550" y="26551"/>
                  <a:pt x="157321" y="58103"/>
                  <a:pt x="158710" y="92075"/>
                </a:cubicBezTo>
                <a:lnTo>
                  <a:pt x="202922" y="92075"/>
                </a:lnTo>
                <a:close/>
              </a:path>
            </a:pathLst>
          </a:custGeom>
          <a:solidFill>
            <a:srgbClr val="3498DB"/>
          </a:solidFill>
          <a:ln/>
        </p:spPr>
      </p:sp>
      <p:sp>
        <p:nvSpPr>
          <p:cNvPr id="21" name="Text 19"/>
          <p:cNvSpPr/>
          <p:nvPr/>
        </p:nvSpPr>
        <p:spPr>
          <a:xfrm>
            <a:off x="7366000" y="4775045"/>
            <a:ext cx="3568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www.embedded-innovations.com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bonrix_presentation</dc:title>
  <dc:subject>bonrix_presentation</dc:subject>
  <dc:creator>Kimi</dc:creator>
  <cp:lastModifiedBy>Kimi</cp:lastModifiedBy>
  <cp:revision>1</cp:revision>
  <dcterms:created xsi:type="dcterms:W3CDTF">2025-11-03T05:56:25Z</dcterms:created>
  <dcterms:modified xsi:type="dcterms:W3CDTF">2025-11-03T05:56:25Z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4" name="AIGC">
    <vt:lpwstr>{"Label":"bonrix_presentation","ContentProducer":"001191110108MACG2KBH8F10000","ProduceID":"d4447ghe3tpj5aq30ag0","ReservedCode1":"","ContentPropagator":"001191110108MACG2KBH8F20000","PropagateID":"d4447ghe3tpj5aq30ag0","ReservedCode2":""}</vt:lpwstr>
  </property>
</Properties>
</file>